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5" r:id="rId6"/>
    <p:sldId id="262" r:id="rId7"/>
    <p:sldId id="263" r:id="rId8"/>
    <p:sldId id="266" r:id="rId9"/>
    <p:sldId id="267" r:id="rId10"/>
    <p:sldId id="268" r:id="rId11"/>
    <p:sldId id="269" r:id="rId12"/>
    <p:sldId id="271" r:id="rId13"/>
    <p:sldId id="270" r:id="rId14"/>
    <p:sldId id="264" r:id="rId15"/>
    <p:sldId id="272" r:id="rId16"/>
    <p:sldId id="273" r:id="rId17"/>
    <p:sldId id="274" r:id="rId18"/>
    <p:sldId id="276" r:id="rId19"/>
    <p:sldId id="275" r:id="rId20"/>
    <p:sldId id="277" r:id="rId21"/>
    <p:sldId id="278" r:id="rId22"/>
    <p:sldId id="279" r:id="rId23"/>
    <p:sldId id="280" r:id="rId24"/>
    <p:sldId id="281" r:id="rId25"/>
    <p:sldId id="283" r:id="rId26"/>
    <p:sldId id="282" r:id="rId27"/>
    <p:sldId id="284" r:id="rId28"/>
    <p:sldId id="296" r:id="rId29"/>
    <p:sldId id="294" r:id="rId30"/>
    <p:sldId id="295" r:id="rId31"/>
    <p:sldId id="285" r:id="rId32"/>
    <p:sldId id="286" r:id="rId33"/>
    <p:sldId id="287" r:id="rId34"/>
    <p:sldId id="290" r:id="rId35"/>
    <p:sldId id="289" r:id="rId36"/>
    <p:sldId id="288" r:id="rId37"/>
    <p:sldId id="291" r:id="rId38"/>
    <p:sldId id="292" r:id="rId39"/>
    <p:sldId id="293"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7.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102FA-75FD-4F2E-8702-D1677AD00951}"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PE"/>
        </a:p>
      </dgm:t>
    </dgm:pt>
    <dgm:pt modelId="{4CDFD459-EB68-4D27-A488-52FD1DECB174}">
      <dgm:prSet/>
      <dgm:spPr/>
      <dgm:t>
        <a:bodyPr/>
        <a:lstStyle/>
        <a:p>
          <a:pPr rtl="0"/>
          <a:r>
            <a:rPr lang="es-PE" smtClean="0"/>
            <a:t>Aplicando a una empresa, diremos que la Retroalimentacion Negativa será que cada vez que se obtengan resultados de la empresa estos sirvan para corregir y afirmar la empresa en su produccion y resultados finales. Pero si al contrario después de cada evaluación se ve que la empresa va de mal en peor... esto será Retroalimentacion Positiva.</a:t>
          </a:r>
          <a:endParaRPr lang="es-PE"/>
        </a:p>
      </dgm:t>
    </dgm:pt>
    <dgm:pt modelId="{FFE04ED3-BDE3-4F2F-8C35-90FBF575C46A}" type="parTrans" cxnId="{7475AFB1-42DA-48D7-AFBE-CFC6374C0A8E}">
      <dgm:prSet/>
      <dgm:spPr/>
      <dgm:t>
        <a:bodyPr/>
        <a:lstStyle/>
        <a:p>
          <a:endParaRPr lang="es-PE"/>
        </a:p>
      </dgm:t>
    </dgm:pt>
    <dgm:pt modelId="{4DF8A765-60E7-4D70-9D88-9FD68768007F}" type="sibTrans" cxnId="{7475AFB1-42DA-48D7-AFBE-CFC6374C0A8E}">
      <dgm:prSet/>
      <dgm:spPr/>
      <dgm:t>
        <a:bodyPr/>
        <a:lstStyle/>
        <a:p>
          <a:endParaRPr lang="es-PE"/>
        </a:p>
      </dgm:t>
    </dgm:pt>
    <dgm:pt modelId="{4400556F-EE06-4256-96F7-1FF77274BD00}" type="pres">
      <dgm:prSet presAssocID="{72A102FA-75FD-4F2E-8702-D1677AD00951}" presName="CompostProcess" presStyleCnt="0">
        <dgm:presLayoutVars>
          <dgm:dir/>
          <dgm:resizeHandles val="exact"/>
        </dgm:presLayoutVars>
      </dgm:prSet>
      <dgm:spPr/>
      <dgm:t>
        <a:bodyPr/>
        <a:lstStyle/>
        <a:p>
          <a:endParaRPr lang="es-PE"/>
        </a:p>
      </dgm:t>
    </dgm:pt>
    <dgm:pt modelId="{9D0FDB6B-19E3-4E9D-B106-76F04F9766AE}" type="pres">
      <dgm:prSet presAssocID="{72A102FA-75FD-4F2E-8702-D1677AD00951}" presName="arrow" presStyleLbl="bgShp" presStyleIdx="0" presStyleCnt="1"/>
      <dgm:spPr/>
    </dgm:pt>
    <dgm:pt modelId="{5D459C98-39D0-4C38-8353-ED1A2CE80EF3}" type="pres">
      <dgm:prSet presAssocID="{72A102FA-75FD-4F2E-8702-D1677AD00951}" presName="linearProcess" presStyleCnt="0"/>
      <dgm:spPr/>
    </dgm:pt>
    <dgm:pt modelId="{684F3277-E0C6-4032-A8A8-32FF7A30A630}" type="pres">
      <dgm:prSet presAssocID="{4CDFD459-EB68-4D27-A488-52FD1DECB174}" presName="textNode" presStyleLbl="node1" presStyleIdx="0" presStyleCnt="1">
        <dgm:presLayoutVars>
          <dgm:bulletEnabled val="1"/>
        </dgm:presLayoutVars>
      </dgm:prSet>
      <dgm:spPr/>
      <dgm:t>
        <a:bodyPr/>
        <a:lstStyle/>
        <a:p>
          <a:endParaRPr lang="es-PE"/>
        </a:p>
      </dgm:t>
    </dgm:pt>
  </dgm:ptLst>
  <dgm:cxnLst>
    <dgm:cxn modelId="{D8FF4B81-99E5-4502-BE63-AB1A4F91EB4E}" type="presOf" srcId="{4CDFD459-EB68-4D27-A488-52FD1DECB174}" destId="{684F3277-E0C6-4032-A8A8-32FF7A30A630}" srcOrd="0" destOrd="0" presId="urn:microsoft.com/office/officeart/2005/8/layout/hProcess9"/>
    <dgm:cxn modelId="{7475AFB1-42DA-48D7-AFBE-CFC6374C0A8E}" srcId="{72A102FA-75FD-4F2E-8702-D1677AD00951}" destId="{4CDFD459-EB68-4D27-A488-52FD1DECB174}" srcOrd="0" destOrd="0" parTransId="{FFE04ED3-BDE3-4F2F-8C35-90FBF575C46A}" sibTransId="{4DF8A765-60E7-4D70-9D88-9FD68768007F}"/>
    <dgm:cxn modelId="{1590B4E6-6E08-46AF-BFF7-CBF91FDF7DDA}" type="presOf" srcId="{72A102FA-75FD-4F2E-8702-D1677AD00951}" destId="{4400556F-EE06-4256-96F7-1FF77274BD00}" srcOrd="0" destOrd="0" presId="urn:microsoft.com/office/officeart/2005/8/layout/hProcess9"/>
    <dgm:cxn modelId="{74866F2C-DB62-4591-A30F-8C72497F2378}" type="presParOf" srcId="{4400556F-EE06-4256-96F7-1FF77274BD00}" destId="{9D0FDB6B-19E3-4E9D-B106-76F04F9766AE}" srcOrd="0" destOrd="0" presId="urn:microsoft.com/office/officeart/2005/8/layout/hProcess9"/>
    <dgm:cxn modelId="{4D4EFE10-2634-4D3C-B0F0-AFA9CB66D023}" type="presParOf" srcId="{4400556F-EE06-4256-96F7-1FF77274BD00}" destId="{5D459C98-39D0-4C38-8353-ED1A2CE80EF3}" srcOrd="1" destOrd="0" presId="urn:microsoft.com/office/officeart/2005/8/layout/hProcess9"/>
    <dgm:cxn modelId="{1B7FA7A2-33AC-471E-BC3F-D705F5212A61}" type="presParOf" srcId="{5D459C98-39D0-4C38-8353-ED1A2CE80EF3}" destId="{684F3277-E0C6-4032-A8A8-32FF7A30A630}"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29ABB3-30BF-4466-B108-46416C6748C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PE"/>
        </a:p>
      </dgm:t>
    </dgm:pt>
    <dgm:pt modelId="{EC1BE3E6-9775-42FD-9E8A-31A154FC2A32}">
      <dgm:prSet/>
      <dgm:spPr/>
      <dgm:t>
        <a:bodyPr/>
        <a:lstStyle/>
        <a:p>
          <a:pPr rtl="0"/>
          <a:r>
            <a:rPr lang="es-ES" dirty="0" smtClean="0"/>
            <a:t>A su vez ayuda a los empleados a mejorar sus destrezas de trabajo a través de elogios y retroalimentación positiva basado en observación.</a:t>
          </a:r>
          <a:endParaRPr lang="es-PE" dirty="0"/>
        </a:p>
      </dgm:t>
    </dgm:pt>
    <dgm:pt modelId="{63759599-9135-42D5-B0C7-AF4A9BCCF179}" type="parTrans" cxnId="{BE403F87-EF2E-49FB-8870-BD66E4E0502A}">
      <dgm:prSet/>
      <dgm:spPr/>
      <dgm:t>
        <a:bodyPr/>
        <a:lstStyle/>
        <a:p>
          <a:endParaRPr lang="es-PE"/>
        </a:p>
      </dgm:t>
    </dgm:pt>
    <dgm:pt modelId="{7B44235D-E4FB-4859-8E4B-52DEFD741CF6}" type="sibTrans" cxnId="{BE403F87-EF2E-49FB-8870-BD66E4E0502A}">
      <dgm:prSet/>
      <dgm:spPr/>
      <dgm:t>
        <a:bodyPr/>
        <a:lstStyle/>
        <a:p>
          <a:endParaRPr lang="es-PE"/>
        </a:p>
      </dgm:t>
    </dgm:pt>
    <dgm:pt modelId="{C86B81AD-65BA-427D-B733-557AFC1473FD}" type="pres">
      <dgm:prSet presAssocID="{3229ABB3-30BF-4466-B108-46416C6748C6}" presName="linearFlow" presStyleCnt="0">
        <dgm:presLayoutVars>
          <dgm:dir/>
          <dgm:resizeHandles val="exact"/>
        </dgm:presLayoutVars>
      </dgm:prSet>
      <dgm:spPr/>
      <dgm:t>
        <a:bodyPr/>
        <a:lstStyle/>
        <a:p>
          <a:endParaRPr lang="es-PE"/>
        </a:p>
      </dgm:t>
    </dgm:pt>
    <dgm:pt modelId="{1CA457DC-02E4-40FA-A2D0-17D9A387AABC}" type="pres">
      <dgm:prSet presAssocID="{EC1BE3E6-9775-42FD-9E8A-31A154FC2A32}" presName="composite" presStyleCnt="0"/>
      <dgm:spPr/>
    </dgm:pt>
    <dgm:pt modelId="{4FCB8E90-9EEB-4DA1-B102-6CA8734F35BB}" type="pres">
      <dgm:prSet presAssocID="{EC1BE3E6-9775-42FD-9E8A-31A154FC2A32}" presName="imgShp" presStyleLbl="fgImgPlace1" presStyleIdx="0" presStyleCnt="1" custScaleX="156843" custLinFactX="-88536" custLinFactNeighborX="-100000" custLinFactNeighborY="-20961"/>
      <dgm:spPr/>
    </dgm:pt>
    <dgm:pt modelId="{9F46D8A3-9D65-4306-84ED-4BEAEA5B1071}" type="pres">
      <dgm:prSet presAssocID="{EC1BE3E6-9775-42FD-9E8A-31A154FC2A32}" presName="txShp" presStyleLbl="node1" presStyleIdx="0" presStyleCnt="1">
        <dgm:presLayoutVars>
          <dgm:bulletEnabled val="1"/>
        </dgm:presLayoutVars>
      </dgm:prSet>
      <dgm:spPr/>
      <dgm:t>
        <a:bodyPr/>
        <a:lstStyle/>
        <a:p>
          <a:endParaRPr lang="es-PE"/>
        </a:p>
      </dgm:t>
    </dgm:pt>
  </dgm:ptLst>
  <dgm:cxnLst>
    <dgm:cxn modelId="{44AB0C29-BE4A-4C5D-AEB9-5A249D2D4752}" type="presOf" srcId="{EC1BE3E6-9775-42FD-9E8A-31A154FC2A32}" destId="{9F46D8A3-9D65-4306-84ED-4BEAEA5B1071}" srcOrd="0" destOrd="0" presId="urn:microsoft.com/office/officeart/2005/8/layout/vList3#1"/>
    <dgm:cxn modelId="{E9D138AB-D741-44EB-B372-6BA4A2A72FA7}" type="presOf" srcId="{3229ABB3-30BF-4466-B108-46416C6748C6}" destId="{C86B81AD-65BA-427D-B733-557AFC1473FD}" srcOrd="0" destOrd="0" presId="urn:microsoft.com/office/officeart/2005/8/layout/vList3#1"/>
    <dgm:cxn modelId="{BE403F87-EF2E-49FB-8870-BD66E4E0502A}" srcId="{3229ABB3-30BF-4466-B108-46416C6748C6}" destId="{EC1BE3E6-9775-42FD-9E8A-31A154FC2A32}" srcOrd="0" destOrd="0" parTransId="{63759599-9135-42D5-B0C7-AF4A9BCCF179}" sibTransId="{7B44235D-E4FB-4859-8E4B-52DEFD741CF6}"/>
    <dgm:cxn modelId="{089D3EC2-7A0D-47DD-8E21-1874F6242DAB}" type="presParOf" srcId="{C86B81AD-65BA-427D-B733-557AFC1473FD}" destId="{1CA457DC-02E4-40FA-A2D0-17D9A387AABC}" srcOrd="0" destOrd="0" presId="urn:microsoft.com/office/officeart/2005/8/layout/vList3#1"/>
    <dgm:cxn modelId="{E741C754-F987-4055-B423-E853C45647A8}" type="presParOf" srcId="{1CA457DC-02E4-40FA-A2D0-17D9A387AABC}" destId="{4FCB8E90-9EEB-4DA1-B102-6CA8734F35BB}" srcOrd="0" destOrd="0" presId="urn:microsoft.com/office/officeart/2005/8/layout/vList3#1"/>
    <dgm:cxn modelId="{77691F42-AE95-4141-A4EE-4FD405E83C52}" type="presParOf" srcId="{1CA457DC-02E4-40FA-A2D0-17D9A387AABC}" destId="{9F46D8A3-9D65-4306-84ED-4BEAEA5B1071}" srcOrd="1" destOrd="0" presId="urn:microsoft.com/office/officeart/2005/8/layout/vList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5D256A-676F-4235-9CC0-8D514C8D9E2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DCBE7D72-EADA-4243-9CA9-1DF812328699}">
      <dgm:prSet/>
      <dgm:spPr/>
      <dgm:t>
        <a:bodyPr/>
        <a:lstStyle/>
        <a:p>
          <a:pPr rtl="0"/>
          <a:r>
            <a:rPr lang="es-ES" smtClean="0"/>
            <a:t>Existe una retroalimentación pobre o deficiente sobre el progreso de los empleados, causando bajo rendimiento laboral. </a:t>
          </a:r>
          <a:endParaRPr lang="es-PE"/>
        </a:p>
      </dgm:t>
    </dgm:pt>
    <dgm:pt modelId="{AD3AD5FF-B484-4BBF-B57B-DC0F2E1E9F38}" type="parTrans" cxnId="{43A6D756-35FE-4E47-BBAE-40AE0F74C9B1}">
      <dgm:prSet/>
      <dgm:spPr/>
      <dgm:t>
        <a:bodyPr/>
        <a:lstStyle/>
        <a:p>
          <a:endParaRPr lang="es-PE"/>
        </a:p>
      </dgm:t>
    </dgm:pt>
    <dgm:pt modelId="{E208E53A-B782-4E08-BBFE-45AC7DDE0AE0}" type="sibTrans" cxnId="{43A6D756-35FE-4E47-BBAE-40AE0F74C9B1}">
      <dgm:prSet/>
      <dgm:spPr/>
      <dgm:t>
        <a:bodyPr/>
        <a:lstStyle/>
        <a:p>
          <a:endParaRPr lang="es-PE"/>
        </a:p>
      </dgm:t>
    </dgm:pt>
    <dgm:pt modelId="{17C3F961-B511-4088-AAB3-248681AD3A3B}">
      <dgm:prSet/>
      <dgm:spPr/>
      <dgm:t>
        <a:bodyPr/>
        <a:lstStyle/>
        <a:p>
          <a:pPr rtl="0"/>
          <a:r>
            <a:rPr lang="es-ES" smtClean="0"/>
            <a:t>Cuando un empleado de cualquier área merece ser felicitado por la ejecución ejemplar de alguna destreza. </a:t>
          </a:r>
          <a:endParaRPr lang="es-PE"/>
        </a:p>
      </dgm:t>
    </dgm:pt>
    <dgm:pt modelId="{0CE5F9E6-A749-4A1A-8173-370CC67C3CE7}" type="parTrans" cxnId="{2F1C16E1-2A52-4E22-B902-D7E415EC0B7C}">
      <dgm:prSet/>
      <dgm:spPr/>
      <dgm:t>
        <a:bodyPr/>
        <a:lstStyle/>
        <a:p>
          <a:endParaRPr lang="es-PE"/>
        </a:p>
      </dgm:t>
    </dgm:pt>
    <dgm:pt modelId="{8B65435B-A11D-4945-8901-66BBE24F41F6}" type="sibTrans" cxnId="{2F1C16E1-2A52-4E22-B902-D7E415EC0B7C}">
      <dgm:prSet/>
      <dgm:spPr/>
      <dgm:t>
        <a:bodyPr/>
        <a:lstStyle/>
        <a:p>
          <a:endParaRPr lang="es-PE"/>
        </a:p>
      </dgm:t>
    </dgm:pt>
    <dgm:pt modelId="{01A37A6D-FD87-4F52-804F-B2A873FBABB5}">
      <dgm:prSet/>
      <dgm:spPr/>
      <dgm:t>
        <a:bodyPr/>
        <a:lstStyle/>
        <a:p>
          <a:pPr rtl="0"/>
          <a:r>
            <a:rPr lang="es-ES" smtClean="0"/>
            <a:t>Cuando el empleado necesita mejorar alguna destreza dentro de si trabajo. </a:t>
          </a:r>
          <a:endParaRPr lang="es-PE"/>
        </a:p>
      </dgm:t>
    </dgm:pt>
    <dgm:pt modelId="{8E8D59F7-D2F7-4076-A53F-D890800C1444}" type="parTrans" cxnId="{8B9EE741-B5F4-42E4-B428-3306511F22AB}">
      <dgm:prSet/>
      <dgm:spPr/>
      <dgm:t>
        <a:bodyPr/>
        <a:lstStyle/>
        <a:p>
          <a:endParaRPr lang="es-PE"/>
        </a:p>
      </dgm:t>
    </dgm:pt>
    <dgm:pt modelId="{B38A1B2C-A4E2-46D6-914E-C8EF4076E873}" type="sibTrans" cxnId="{8B9EE741-B5F4-42E4-B428-3306511F22AB}">
      <dgm:prSet/>
      <dgm:spPr/>
      <dgm:t>
        <a:bodyPr/>
        <a:lstStyle/>
        <a:p>
          <a:endParaRPr lang="es-PE"/>
        </a:p>
      </dgm:t>
    </dgm:pt>
    <dgm:pt modelId="{63B9ECE4-A910-49D9-B909-D7F4ACE4108E}">
      <dgm:prSet/>
      <dgm:spPr/>
      <dgm:t>
        <a:bodyPr/>
        <a:lstStyle/>
        <a:p>
          <a:pPr rtl="0"/>
          <a:r>
            <a:rPr lang="es-ES" dirty="0" smtClean="0"/>
            <a:t>El </a:t>
          </a:r>
          <a:r>
            <a:rPr lang="es-ES" dirty="0" err="1" smtClean="0"/>
            <a:t>coaching</a:t>
          </a:r>
          <a:r>
            <a:rPr lang="es-ES" dirty="0" smtClean="0"/>
            <a:t> efectivo es aquel caracterizado por el positivismo, confianza y rara vez la corrección, que a su vez se presenta con suma moderación.</a:t>
          </a:r>
          <a:endParaRPr lang="es-PE" dirty="0"/>
        </a:p>
      </dgm:t>
    </dgm:pt>
    <dgm:pt modelId="{6684DBC2-A536-4441-A56B-DE63C81F3773}" type="parTrans" cxnId="{413B23F4-0433-4E81-8252-C29588AA27B0}">
      <dgm:prSet/>
      <dgm:spPr/>
      <dgm:t>
        <a:bodyPr/>
        <a:lstStyle/>
        <a:p>
          <a:endParaRPr lang="es-PE"/>
        </a:p>
      </dgm:t>
    </dgm:pt>
    <dgm:pt modelId="{496C7C26-8B11-470D-91D6-3FF6C3687478}" type="sibTrans" cxnId="{413B23F4-0433-4E81-8252-C29588AA27B0}">
      <dgm:prSet/>
      <dgm:spPr/>
      <dgm:t>
        <a:bodyPr/>
        <a:lstStyle/>
        <a:p>
          <a:endParaRPr lang="es-PE"/>
        </a:p>
      </dgm:t>
    </dgm:pt>
    <dgm:pt modelId="{F02747AF-AC33-44CB-97BA-E416BD5D8448}" type="pres">
      <dgm:prSet presAssocID="{F55D256A-676F-4235-9CC0-8D514C8D9E2B}" presName="outerComposite" presStyleCnt="0">
        <dgm:presLayoutVars>
          <dgm:chMax val="5"/>
          <dgm:dir/>
          <dgm:resizeHandles val="exact"/>
        </dgm:presLayoutVars>
      </dgm:prSet>
      <dgm:spPr/>
      <dgm:t>
        <a:bodyPr/>
        <a:lstStyle/>
        <a:p>
          <a:endParaRPr lang="es-PE"/>
        </a:p>
      </dgm:t>
    </dgm:pt>
    <dgm:pt modelId="{86D35A95-12ED-4B6F-8390-639EDF0E9B84}" type="pres">
      <dgm:prSet presAssocID="{F55D256A-676F-4235-9CC0-8D514C8D9E2B}" presName="dummyMaxCanvas" presStyleCnt="0">
        <dgm:presLayoutVars/>
      </dgm:prSet>
      <dgm:spPr/>
    </dgm:pt>
    <dgm:pt modelId="{7AD86DFE-D45E-4063-8FB5-177899165D5A}" type="pres">
      <dgm:prSet presAssocID="{F55D256A-676F-4235-9CC0-8D514C8D9E2B}" presName="FourNodes_1" presStyleLbl="node1" presStyleIdx="0" presStyleCnt="4">
        <dgm:presLayoutVars>
          <dgm:bulletEnabled val="1"/>
        </dgm:presLayoutVars>
      </dgm:prSet>
      <dgm:spPr/>
      <dgm:t>
        <a:bodyPr/>
        <a:lstStyle/>
        <a:p>
          <a:endParaRPr lang="es-PE"/>
        </a:p>
      </dgm:t>
    </dgm:pt>
    <dgm:pt modelId="{20D2FCE5-9F44-4DDB-8C2E-42DB0CC0A336}" type="pres">
      <dgm:prSet presAssocID="{F55D256A-676F-4235-9CC0-8D514C8D9E2B}" presName="FourNodes_2" presStyleLbl="node1" presStyleIdx="1" presStyleCnt="4">
        <dgm:presLayoutVars>
          <dgm:bulletEnabled val="1"/>
        </dgm:presLayoutVars>
      </dgm:prSet>
      <dgm:spPr/>
      <dgm:t>
        <a:bodyPr/>
        <a:lstStyle/>
        <a:p>
          <a:endParaRPr lang="es-PE"/>
        </a:p>
      </dgm:t>
    </dgm:pt>
    <dgm:pt modelId="{9A1D845A-4676-4A89-9691-720D42012A35}" type="pres">
      <dgm:prSet presAssocID="{F55D256A-676F-4235-9CC0-8D514C8D9E2B}" presName="FourNodes_3" presStyleLbl="node1" presStyleIdx="2" presStyleCnt="4">
        <dgm:presLayoutVars>
          <dgm:bulletEnabled val="1"/>
        </dgm:presLayoutVars>
      </dgm:prSet>
      <dgm:spPr/>
      <dgm:t>
        <a:bodyPr/>
        <a:lstStyle/>
        <a:p>
          <a:endParaRPr lang="es-PE"/>
        </a:p>
      </dgm:t>
    </dgm:pt>
    <dgm:pt modelId="{B55A9FA1-12B8-4C08-BC7A-25BB4820254A}" type="pres">
      <dgm:prSet presAssocID="{F55D256A-676F-4235-9CC0-8D514C8D9E2B}" presName="FourNodes_4" presStyleLbl="node1" presStyleIdx="3" presStyleCnt="4">
        <dgm:presLayoutVars>
          <dgm:bulletEnabled val="1"/>
        </dgm:presLayoutVars>
      </dgm:prSet>
      <dgm:spPr/>
      <dgm:t>
        <a:bodyPr/>
        <a:lstStyle/>
        <a:p>
          <a:endParaRPr lang="es-PE"/>
        </a:p>
      </dgm:t>
    </dgm:pt>
    <dgm:pt modelId="{F23B25F7-ED92-4A7B-AC7F-F5F359503B7B}" type="pres">
      <dgm:prSet presAssocID="{F55D256A-676F-4235-9CC0-8D514C8D9E2B}" presName="FourConn_1-2" presStyleLbl="fgAccFollowNode1" presStyleIdx="0" presStyleCnt="3">
        <dgm:presLayoutVars>
          <dgm:bulletEnabled val="1"/>
        </dgm:presLayoutVars>
      </dgm:prSet>
      <dgm:spPr/>
      <dgm:t>
        <a:bodyPr/>
        <a:lstStyle/>
        <a:p>
          <a:endParaRPr lang="es-PE"/>
        </a:p>
      </dgm:t>
    </dgm:pt>
    <dgm:pt modelId="{39EA4396-F461-4C40-879B-430335D9398B}" type="pres">
      <dgm:prSet presAssocID="{F55D256A-676F-4235-9CC0-8D514C8D9E2B}" presName="FourConn_2-3" presStyleLbl="fgAccFollowNode1" presStyleIdx="1" presStyleCnt="3">
        <dgm:presLayoutVars>
          <dgm:bulletEnabled val="1"/>
        </dgm:presLayoutVars>
      </dgm:prSet>
      <dgm:spPr/>
      <dgm:t>
        <a:bodyPr/>
        <a:lstStyle/>
        <a:p>
          <a:endParaRPr lang="es-PE"/>
        </a:p>
      </dgm:t>
    </dgm:pt>
    <dgm:pt modelId="{6A563AE4-DD07-453F-8D17-38219F4362B3}" type="pres">
      <dgm:prSet presAssocID="{F55D256A-676F-4235-9CC0-8D514C8D9E2B}" presName="FourConn_3-4" presStyleLbl="fgAccFollowNode1" presStyleIdx="2" presStyleCnt="3">
        <dgm:presLayoutVars>
          <dgm:bulletEnabled val="1"/>
        </dgm:presLayoutVars>
      </dgm:prSet>
      <dgm:spPr/>
      <dgm:t>
        <a:bodyPr/>
        <a:lstStyle/>
        <a:p>
          <a:endParaRPr lang="es-PE"/>
        </a:p>
      </dgm:t>
    </dgm:pt>
    <dgm:pt modelId="{A5886995-8905-4D80-86F8-4B19DBB6E96E}" type="pres">
      <dgm:prSet presAssocID="{F55D256A-676F-4235-9CC0-8D514C8D9E2B}" presName="FourNodes_1_text" presStyleLbl="node1" presStyleIdx="3" presStyleCnt="4">
        <dgm:presLayoutVars>
          <dgm:bulletEnabled val="1"/>
        </dgm:presLayoutVars>
      </dgm:prSet>
      <dgm:spPr/>
      <dgm:t>
        <a:bodyPr/>
        <a:lstStyle/>
        <a:p>
          <a:endParaRPr lang="es-PE"/>
        </a:p>
      </dgm:t>
    </dgm:pt>
    <dgm:pt modelId="{8C1A9306-C9B0-4064-850E-3A3E07074843}" type="pres">
      <dgm:prSet presAssocID="{F55D256A-676F-4235-9CC0-8D514C8D9E2B}" presName="FourNodes_2_text" presStyleLbl="node1" presStyleIdx="3" presStyleCnt="4">
        <dgm:presLayoutVars>
          <dgm:bulletEnabled val="1"/>
        </dgm:presLayoutVars>
      </dgm:prSet>
      <dgm:spPr/>
      <dgm:t>
        <a:bodyPr/>
        <a:lstStyle/>
        <a:p>
          <a:endParaRPr lang="es-PE"/>
        </a:p>
      </dgm:t>
    </dgm:pt>
    <dgm:pt modelId="{D6AA0DAD-E7D4-4E3E-9774-1A16CC96A73B}" type="pres">
      <dgm:prSet presAssocID="{F55D256A-676F-4235-9CC0-8D514C8D9E2B}" presName="FourNodes_3_text" presStyleLbl="node1" presStyleIdx="3" presStyleCnt="4">
        <dgm:presLayoutVars>
          <dgm:bulletEnabled val="1"/>
        </dgm:presLayoutVars>
      </dgm:prSet>
      <dgm:spPr/>
      <dgm:t>
        <a:bodyPr/>
        <a:lstStyle/>
        <a:p>
          <a:endParaRPr lang="es-PE"/>
        </a:p>
      </dgm:t>
    </dgm:pt>
    <dgm:pt modelId="{6B2CEE10-F352-4684-84B3-68704FC29CA8}" type="pres">
      <dgm:prSet presAssocID="{F55D256A-676F-4235-9CC0-8D514C8D9E2B}" presName="FourNodes_4_text" presStyleLbl="node1" presStyleIdx="3" presStyleCnt="4">
        <dgm:presLayoutVars>
          <dgm:bulletEnabled val="1"/>
        </dgm:presLayoutVars>
      </dgm:prSet>
      <dgm:spPr/>
      <dgm:t>
        <a:bodyPr/>
        <a:lstStyle/>
        <a:p>
          <a:endParaRPr lang="es-PE"/>
        </a:p>
      </dgm:t>
    </dgm:pt>
  </dgm:ptLst>
  <dgm:cxnLst>
    <dgm:cxn modelId="{1C81A551-FC51-4123-9A06-7A2E131D134D}" type="presOf" srcId="{F55D256A-676F-4235-9CC0-8D514C8D9E2B}" destId="{F02747AF-AC33-44CB-97BA-E416BD5D8448}" srcOrd="0" destOrd="0" presId="urn:microsoft.com/office/officeart/2005/8/layout/vProcess5"/>
    <dgm:cxn modelId="{2F1C16E1-2A52-4E22-B902-D7E415EC0B7C}" srcId="{F55D256A-676F-4235-9CC0-8D514C8D9E2B}" destId="{17C3F961-B511-4088-AAB3-248681AD3A3B}" srcOrd="1" destOrd="0" parTransId="{0CE5F9E6-A749-4A1A-8173-370CC67C3CE7}" sibTransId="{8B65435B-A11D-4945-8901-66BBE24F41F6}"/>
    <dgm:cxn modelId="{C7D4FD90-24C9-4986-92CE-B1396FF81262}" type="presOf" srcId="{01A37A6D-FD87-4F52-804F-B2A873FBABB5}" destId="{9A1D845A-4676-4A89-9691-720D42012A35}" srcOrd="0" destOrd="0" presId="urn:microsoft.com/office/officeart/2005/8/layout/vProcess5"/>
    <dgm:cxn modelId="{0471C64A-9ED9-4EE8-8181-C162B40B54A8}" type="presOf" srcId="{DCBE7D72-EADA-4243-9CA9-1DF812328699}" destId="{7AD86DFE-D45E-4063-8FB5-177899165D5A}" srcOrd="0" destOrd="0" presId="urn:microsoft.com/office/officeart/2005/8/layout/vProcess5"/>
    <dgm:cxn modelId="{8504FF44-1959-47BB-B730-862E05371EC6}" type="presOf" srcId="{E208E53A-B782-4E08-BBFE-45AC7DDE0AE0}" destId="{F23B25F7-ED92-4A7B-AC7F-F5F359503B7B}" srcOrd="0" destOrd="0" presId="urn:microsoft.com/office/officeart/2005/8/layout/vProcess5"/>
    <dgm:cxn modelId="{413B23F4-0433-4E81-8252-C29588AA27B0}" srcId="{F55D256A-676F-4235-9CC0-8D514C8D9E2B}" destId="{63B9ECE4-A910-49D9-B909-D7F4ACE4108E}" srcOrd="3" destOrd="0" parTransId="{6684DBC2-A536-4441-A56B-DE63C81F3773}" sibTransId="{496C7C26-8B11-470D-91D6-3FF6C3687478}"/>
    <dgm:cxn modelId="{4134A38D-956B-4BA6-B328-B6F37FC56317}" type="presOf" srcId="{17C3F961-B511-4088-AAB3-248681AD3A3B}" destId="{8C1A9306-C9B0-4064-850E-3A3E07074843}" srcOrd="1" destOrd="0" presId="urn:microsoft.com/office/officeart/2005/8/layout/vProcess5"/>
    <dgm:cxn modelId="{788368F0-787C-4550-8332-A121FEA82755}" type="presOf" srcId="{63B9ECE4-A910-49D9-B909-D7F4ACE4108E}" destId="{6B2CEE10-F352-4684-84B3-68704FC29CA8}" srcOrd="1" destOrd="0" presId="urn:microsoft.com/office/officeart/2005/8/layout/vProcess5"/>
    <dgm:cxn modelId="{D81A6F42-4465-40A0-823F-7724828455C9}" type="presOf" srcId="{DCBE7D72-EADA-4243-9CA9-1DF812328699}" destId="{A5886995-8905-4D80-86F8-4B19DBB6E96E}" srcOrd="1" destOrd="0" presId="urn:microsoft.com/office/officeart/2005/8/layout/vProcess5"/>
    <dgm:cxn modelId="{8B9EE741-B5F4-42E4-B428-3306511F22AB}" srcId="{F55D256A-676F-4235-9CC0-8D514C8D9E2B}" destId="{01A37A6D-FD87-4F52-804F-B2A873FBABB5}" srcOrd="2" destOrd="0" parTransId="{8E8D59F7-D2F7-4076-A53F-D890800C1444}" sibTransId="{B38A1B2C-A4E2-46D6-914E-C8EF4076E873}"/>
    <dgm:cxn modelId="{7171CDCC-F655-4329-B71D-9869872940A8}" type="presOf" srcId="{01A37A6D-FD87-4F52-804F-B2A873FBABB5}" destId="{D6AA0DAD-E7D4-4E3E-9774-1A16CC96A73B}" srcOrd="1" destOrd="0" presId="urn:microsoft.com/office/officeart/2005/8/layout/vProcess5"/>
    <dgm:cxn modelId="{846388C2-53C0-460E-BAD6-E93B5F9D3F0D}" type="presOf" srcId="{8B65435B-A11D-4945-8901-66BBE24F41F6}" destId="{39EA4396-F461-4C40-879B-430335D9398B}" srcOrd="0" destOrd="0" presId="urn:microsoft.com/office/officeart/2005/8/layout/vProcess5"/>
    <dgm:cxn modelId="{661698D1-E138-4BA4-B23B-5FBDFA3E3BAF}" type="presOf" srcId="{63B9ECE4-A910-49D9-B909-D7F4ACE4108E}" destId="{B55A9FA1-12B8-4C08-BC7A-25BB4820254A}" srcOrd="0" destOrd="0" presId="urn:microsoft.com/office/officeart/2005/8/layout/vProcess5"/>
    <dgm:cxn modelId="{9341CC49-36FC-4994-B56C-3FE6AE7F34A6}" type="presOf" srcId="{B38A1B2C-A4E2-46D6-914E-C8EF4076E873}" destId="{6A563AE4-DD07-453F-8D17-38219F4362B3}" srcOrd="0" destOrd="0" presId="urn:microsoft.com/office/officeart/2005/8/layout/vProcess5"/>
    <dgm:cxn modelId="{43A6D756-35FE-4E47-BBAE-40AE0F74C9B1}" srcId="{F55D256A-676F-4235-9CC0-8D514C8D9E2B}" destId="{DCBE7D72-EADA-4243-9CA9-1DF812328699}" srcOrd="0" destOrd="0" parTransId="{AD3AD5FF-B484-4BBF-B57B-DC0F2E1E9F38}" sibTransId="{E208E53A-B782-4E08-BBFE-45AC7DDE0AE0}"/>
    <dgm:cxn modelId="{3A37FF41-417B-44B0-A1E0-C2746F2AF2BC}" type="presOf" srcId="{17C3F961-B511-4088-AAB3-248681AD3A3B}" destId="{20D2FCE5-9F44-4DDB-8C2E-42DB0CC0A336}" srcOrd="0" destOrd="0" presId="urn:microsoft.com/office/officeart/2005/8/layout/vProcess5"/>
    <dgm:cxn modelId="{44157049-4BE0-4845-BFF3-A56F907498DD}" type="presParOf" srcId="{F02747AF-AC33-44CB-97BA-E416BD5D8448}" destId="{86D35A95-12ED-4B6F-8390-639EDF0E9B84}" srcOrd="0" destOrd="0" presId="urn:microsoft.com/office/officeart/2005/8/layout/vProcess5"/>
    <dgm:cxn modelId="{6C85DBD8-F8B4-4E4F-9DAD-3AFD8E5FECB0}" type="presParOf" srcId="{F02747AF-AC33-44CB-97BA-E416BD5D8448}" destId="{7AD86DFE-D45E-4063-8FB5-177899165D5A}" srcOrd="1" destOrd="0" presId="urn:microsoft.com/office/officeart/2005/8/layout/vProcess5"/>
    <dgm:cxn modelId="{67453E5D-3F1E-443A-BF61-DFAE3A948A13}" type="presParOf" srcId="{F02747AF-AC33-44CB-97BA-E416BD5D8448}" destId="{20D2FCE5-9F44-4DDB-8C2E-42DB0CC0A336}" srcOrd="2" destOrd="0" presId="urn:microsoft.com/office/officeart/2005/8/layout/vProcess5"/>
    <dgm:cxn modelId="{CCF2CD12-9DE8-4038-AA3E-57FE3EB29569}" type="presParOf" srcId="{F02747AF-AC33-44CB-97BA-E416BD5D8448}" destId="{9A1D845A-4676-4A89-9691-720D42012A35}" srcOrd="3" destOrd="0" presId="urn:microsoft.com/office/officeart/2005/8/layout/vProcess5"/>
    <dgm:cxn modelId="{47136795-CBEB-4772-9332-1CD2532B2699}" type="presParOf" srcId="{F02747AF-AC33-44CB-97BA-E416BD5D8448}" destId="{B55A9FA1-12B8-4C08-BC7A-25BB4820254A}" srcOrd="4" destOrd="0" presId="urn:microsoft.com/office/officeart/2005/8/layout/vProcess5"/>
    <dgm:cxn modelId="{9C1B0045-1260-4907-A46F-858A4347E1B4}" type="presParOf" srcId="{F02747AF-AC33-44CB-97BA-E416BD5D8448}" destId="{F23B25F7-ED92-4A7B-AC7F-F5F359503B7B}" srcOrd="5" destOrd="0" presId="urn:microsoft.com/office/officeart/2005/8/layout/vProcess5"/>
    <dgm:cxn modelId="{B8E96A6D-DCF3-4D46-AD70-51E022588AF5}" type="presParOf" srcId="{F02747AF-AC33-44CB-97BA-E416BD5D8448}" destId="{39EA4396-F461-4C40-879B-430335D9398B}" srcOrd="6" destOrd="0" presId="urn:microsoft.com/office/officeart/2005/8/layout/vProcess5"/>
    <dgm:cxn modelId="{010FD218-E54B-477D-87D1-62A5D8D4BC45}" type="presParOf" srcId="{F02747AF-AC33-44CB-97BA-E416BD5D8448}" destId="{6A563AE4-DD07-453F-8D17-38219F4362B3}" srcOrd="7" destOrd="0" presId="urn:microsoft.com/office/officeart/2005/8/layout/vProcess5"/>
    <dgm:cxn modelId="{559F1420-0548-40EC-96EB-81A57A996F4B}" type="presParOf" srcId="{F02747AF-AC33-44CB-97BA-E416BD5D8448}" destId="{A5886995-8905-4D80-86F8-4B19DBB6E96E}" srcOrd="8" destOrd="0" presId="urn:microsoft.com/office/officeart/2005/8/layout/vProcess5"/>
    <dgm:cxn modelId="{84765737-C79A-4A19-B225-EB814F3E0EF4}" type="presParOf" srcId="{F02747AF-AC33-44CB-97BA-E416BD5D8448}" destId="{8C1A9306-C9B0-4064-850E-3A3E07074843}" srcOrd="9" destOrd="0" presId="urn:microsoft.com/office/officeart/2005/8/layout/vProcess5"/>
    <dgm:cxn modelId="{E57E784C-7993-43B2-9D51-650BDB051379}" type="presParOf" srcId="{F02747AF-AC33-44CB-97BA-E416BD5D8448}" destId="{D6AA0DAD-E7D4-4E3E-9774-1A16CC96A73B}" srcOrd="10" destOrd="0" presId="urn:microsoft.com/office/officeart/2005/8/layout/vProcess5"/>
    <dgm:cxn modelId="{6B7689C4-CC17-4B93-9711-6FC55FBCB2CA}" type="presParOf" srcId="{F02747AF-AC33-44CB-97BA-E416BD5D8448}" destId="{6B2CEE10-F352-4684-84B3-68704FC29CA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F49982-3366-439E-8525-7036A0C28D7F}"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s-PE"/>
        </a:p>
      </dgm:t>
    </dgm:pt>
    <dgm:pt modelId="{93E83C26-790F-48BC-A6D2-35ADD2DF8451}">
      <dgm:prSet/>
      <dgm:spPr/>
      <dgm:t>
        <a:bodyPr/>
        <a:lstStyle/>
        <a:p>
          <a:pPr rtl="0"/>
          <a:r>
            <a:rPr lang="es-ES" dirty="0" smtClean="0"/>
            <a:t>CLARIDAD</a:t>
          </a:r>
          <a:endParaRPr lang="es-PE" dirty="0"/>
        </a:p>
      </dgm:t>
    </dgm:pt>
    <dgm:pt modelId="{4E196F12-D4F0-4C56-995C-C0358A2C9D8A}" type="parTrans" cxnId="{871788CB-FC6E-40D2-A9AD-9D3B25883E6C}">
      <dgm:prSet/>
      <dgm:spPr/>
      <dgm:t>
        <a:bodyPr/>
        <a:lstStyle/>
        <a:p>
          <a:endParaRPr lang="es-PE"/>
        </a:p>
      </dgm:t>
    </dgm:pt>
    <dgm:pt modelId="{897D82C7-EE48-41EF-AD13-464677A2D3CF}" type="sibTrans" cxnId="{871788CB-FC6E-40D2-A9AD-9D3B25883E6C}">
      <dgm:prSet/>
      <dgm:spPr/>
      <dgm:t>
        <a:bodyPr/>
        <a:lstStyle/>
        <a:p>
          <a:endParaRPr lang="es-PE"/>
        </a:p>
      </dgm:t>
    </dgm:pt>
    <dgm:pt modelId="{E285A252-6DD6-486D-9CAC-1E387EAFCE65}">
      <dgm:prSet/>
      <dgm:spPr/>
      <dgm:t>
        <a:bodyPr/>
        <a:lstStyle/>
        <a:p>
          <a:pPr rtl="0"/>
          <a:r>
            <a:rPr lang="es-ES" dirty="0" smtClean="0"/>
            <a:t>APOYO:</a:t>
          </a:r>
          <a:endParaRPr lang="es-PE" dirty="0"/>
        </a:p>
      </dgm:t>
    </dgm:pt>
    <dgm:pt modelId="{328C2904-ECD1-4278-B827-9C7D39411D5A}" type="parTrans" cxnId="{E9CA31DE-E09D-4305-83BF-07DB549EF81B}">
      <dgm:prSet/>
      <dgm:spPr/>
      <dgm:t>
        <a:bodyPr/>
        <a:lstStyle/>
        <a:p>
          <a:endParaRPr lang="es-PE"/>
        </a:p>
      </dgm:t>
    </dgm:pt>
    <dgm:pt modelId="{53E9FE61-7597-407A-A323-A7D54DFF1BDE}" type="sibTrans" cxnId="{E9CA31DE-E09D-4305-83BF-07DB549EF81B}">
      <dgm:prSet/>
      <dgm:spPr/>
      <dgm:t>
        <a:bodyPr/>
        <a:lstStyle/>
        <a:p>
          <a:endParaRPr lang="es-PE"/>
        </a:p>
      </dgm:t>
    </dgm:pt>
    <dgm:pt modelId="{9A5D2676-DD54-4633-9603-DEC53A2ACA5D}">
      <dgm:prSet/>
      <dgm:spPr/>
      <dgm:t>
        <a:bodyPr/>
        <a:lstStyle/>
        <a:p>
          <a:pPr rtl="0"/>
          <a:r>
            <a:rPr lang="es-ES" dirty="0" smtClean="0"/>
            <a:t>CONSTRUCCIÓN DE CONFIANZA:</a:t>
          </a:r>
          <a:endParaRPr lang="es-PE" dirty="0"/>
        </a:p>
      </dgm:t>
    </dgm:pt>
    <dgm:pt modelId="{00F49766-17C1-4E5F-99A3-E77E8A3B4F98}" type="parTrans" cxnId="{8DB43EC0-6B5F-453B-929D-9D83D194F79D}">
      <dgm:prSet/>
      <dgm:spPr/>
      <dgm:t>
        <a:bodyPr/>
        <a:lstStyle/>
        <a:p>
          <a:endParaRPr lang="es-PE"/>
        </a:p>
      </dgm:t>
    </dgm:pt>
    <dgm:pt modelId="{9E02154C-C2B9-4519-942C-C26EBF1566D3}" type="sibTrans" cxnId="{8DB43EC0-6B5F-453B-929D-9D83D194F79D}">
      <dgm:prSet/>
      <dgm:spPr/>
      <dgm:t>
        <a:bodyPr/>
        <a:lstStyle/>
        <a:p>
          <a:endParaRPr lang="es-PE"/>
        </a:p>
      </dgm:t>
    </dgm:pt>
    <dgm:pt modelId="{DBB49F66-B228-4C08-8F9B-6EF774B2E9CB}">
      <dgm:prSet/>
      <dgm:spPr/>
      <dgm:t>
        <a:bodyPr/>
        <a:lstStyle/>
        <a:p>
          <a:pPr rtl="0"/>
          <a:r>
            <a:rPr lang="es-ES" dirty="0" smtClean="0"/>
            <a:t>MUTUALIDAD</a:t>
          </a:r>
          <a:endParaRPr lang="es-PE" dirty="0"/>
        </a:p>
      </dgm:t>
    </dgm:pt>
    <dgm:pt modelId="{950B47DE-5AB6-4A74-97BA-9F4DF2A18CAE}" type="parTrans" cxnId="{3C6C7032-0A1F-4FDD-AD4E-3C3A05E23222}">
      <dgm:prSet/>
      <dgm:spPr/>
      <dgm:t>
        <a:bodyPr/>
        <a:lstStyle/>
        <a:p>
          <a:endParaRPr lang="es-PE"/>
        </a:p>
      </dgm:t>
    </dgm:pt>
    <dgm:pt modelId="{58479B51-DF49-49CC-B87F-2432E9826C62}" type="sibTrans" cxnId="{3C6C7032-0A1F-4FDD-AD4E-3C3A05E23222}">
      <dgm:prSet/>
      <dgm:spPr/>
      <dgm:t>
        <a:bodyPr/>
        <a:lstStyle/>
        <a:p>
          <a:endParaRPr lang="es-PE"/>
        </a:p>
      </dgm:t>
    </dgm:pt>
    <dgm:pt modelId="{D8180D97-F084-493B-BE07-B907251DC0FF}">
      <dgm:prSet/>
      <dgm:spPr/>
      <dgm:t>
        <a:bodyPr/>
        <a:lstStyle/>
        <a:p>
          <a:pPr rtl="0"/>
          <a:r>
            <a:rPr lang="es-ES" dirty="0" smtClean="0"/>
            <a:t>PERSPECTIVA</a:t>
          </a:r>
          <a:endParaRPr lang="es-PE" dirty="0"/>
        </a:p>
      </dgm:t>
    </dgm:pt>
    <dgm:pt modelId="{627A4F35-C430-4AF7-9E87-2D44D7886595}" type="parTrans" cxnId="{633F473D-DD21-4244-9895-C9DBB98EB6EB}">
      <dgm:prSet/>
      <dgm:spPr/>
      <dgm:t>
        <a:bodyPr/>
        <a:lstStyle/>
        <a:p>
          <a:endParaRPr lang="es-PE"/>
        </a:p>
      </dgm:t>
    </dgm:pt>
    <dgm:pt modelId="{73A47383-2F11-4728-8673-0CE307471B2D}" type="sibTrans" cxnId="{633F473D-DD21-4244-9895-C9DBB98EB6EB}">
      <dgm:prSet/>
      <dgm:spPr/>
      <dgm:t>
        <a:bodyPr/>
        <a:lstStyle/>
        <a:p>
          <a:endParaRPr lang="es-PE"/>
        </a:p>
      </dgm:t>
    </dgm:pt>
    <dgm:pt modelId="{29328593-0626-4E93-A5A7-77C4E284D3A6}" type="pres">
      <dgm:prSet presAssocID="{E0F49982-3366-439E-8525-7036A0C28D7F}" presName="linearFlow" presStyleCnt="0">
        <dgm:presLayoutVars>
          <dgm:dir/>
          <dgm:resizeHandles val="exact"/>
        </dgm:presLayoutVars>
      </dgm:prSet>
      <dgm:spPr/>
      <dgm:t>
        <a:bodyPr/>
        <a:lstStyle/>
        <a:p>
          <a:endParaRPr lang="es-PE"/>
        </a:p>
      </dgm:t>
    </dgm:pt>
    <dgm:pt modelId="{61C5A80A-9646-4BD4-BA7C-89287F2D2829}" type="pres">
      <dgm:prSet presAssocID="{93E83C26-790F-48BC-A6D2-35ADD2DF8451}" presName="composite" presStyleCnt="0"/>
      <dgm:spPr/>
    </dgm:pt>
    <dgm:pt modelId="{E4580973-1A76-49F8-8E6F-96A65A119C20}" type="pres">
      <dgm:prSet presAssocID="{93E83C26-790F-48BC-A6D2-35ADD2DF8451}" presName="imgShp" presStyleLbl="fgImgPlace1" presStyleIdx="0" presStyleCnt="5"/>
      <dgm:spPr/>
    </dgm:pt>
    <dgm:pt modelId="{C2C82B45-8966-4CFE-9531-1058C520C2F9}" type="pres">
      <dgm:prSet presAssocID="{93E83C26-790F-48BC-A6D2-35ADD2DF8451}" presName="txShp" presStyleLbl="node1" presStyleIdx="0" presStyleCnt="5">
        <dgm:presLayoutVars>
          <dgm:bulletEnabled val="1"/>
        </dgm:presLayoutVars>
      </dgm:prSet>
      <dgm:spPr/>
      <dgm:t>
        <a:bodyPr/>
        <a:lstStyle/>
        <a:p>
          <a:endParaRPr lang="es-PE"/>
        </a:p>
      </dgm:t>
    </dgm:pt>
    <dgm:pt modelId="{441FCAC9-BB29-4143-A78B-5AA0BB8EBF4C}" type="pres">
      <dgm:prSet presAssocID="{897D82C7-EE48-41EF-AD13-464677A2D3CF}" presName="spacing" presStyleCnt="0"/>
      <dgm:spPr/>
    </dgm:pt>
    <dgm:pt modelId="{03FA5B3F-FAC4-4CB7-A79C-D5DF1D73E755}" type="pres">
      <dgm:prSet presAssocID="{E285A252-6DD6-486D-9CAC-1E387EAFCE65}" presName="composite" presStyleCnt="0"/>
      <dgm:spPr/>
    </dgm:pt>
    <dgm:pt modelId="{548F75A4-0178-48F5-9470-19C4AF876D90}" type="pres">
      <dgm:prSet presAssocID="{E285A252-6DD6-486D-9CAC-1E387EAFCE65}" presName="imgShp" presStyleLbl="fgImgPlace1" presStyleIdx="1" presStyleCnt="5"/>
      <dgm:spPr/>
    </dgm:pt>
    <dgm:pt modelId="{4D200DF1-96A9-4A97-BC40-15C0C22D5B90}" type="pres">
      <dgm:prSet presAssocID="{E285A252-6DD6-486D-9CAC-1E387EAFCE65}" presName="txShp" presStyleLbl="node1" presStyleIdx="1" presStyleCnt="5">
        <dgm:presLayoutVars>
          <dgm:bulletEnabled val="1"/>
        </dgm:presLayoutVars>
      </dgm:prSet>
      <dgm:spPr/>
      <dgm:t>
        <a:bodyPr/>
        <a:lstStyle/>
        <a:p>
          <a:endParaRPr lang="es-PE"/>
        </a:p>
      </dgm:t>
    </dgm:pt>
    <dgm:pt modelId="{AFA8B6D4-ACE6-4D5B-BB83-270DC795366F}" type="pres">
      <dgm:prSet presAssocID="{53E9FE61-7597-407A-A323-A7D54DFF1BDE}" presName="spacing" presStyleCnt="0"/>
      <dgm:spPr/>
    </dgm:pt>
    <dgm:pt modelId="{11DF5D20-B76B-47F8-9E75-642FAB3B3D99}" type="pres">
      <dgm:prSet presAssocID="{9A5D2676-DD54-4633-9603-DEC53A2ACA5D}" presName="composite" presStyleCnt="0"/>
      <dgm:spPr/>
    </dgm:pt>
    <dgm:pt modelId="{FB1D5B50-04EC-4799-B50A-2FB8E00A6020}" type="pres">
      <dgm:prSet presAssocID="{9A5D2676-DD54-4633-9603-DEC53A2ACA5D}" presName="imgShp" presStyleLbl="fgImgPlace1" presStyleIdx="2" presStyleCnt="5"/>
      <dgm:spPr/>
    </dgm:pt>
    <dgm:pt modelId="{0F278FFF-B033-4B68-8C29-219E39B75F26}" type="pres">
      <dgm:prSet presAssocID="{9A5D2676-DD54-4633-9603-DEC53A2ACA5D}" presName="txShp" presStyleLbl="node1" presStyleIdx="2" presStyleCnt="5">
        <dgm:presLayoutVars>
          <dgm:bulletEnabled val="1"/>
        </dgm:presLayoutVars>
      </dgm:prSet>
      <dgm:spPr/>
      <dgm:t>
        <a:bodyPr/>
        <a:lstStyle/>
        <a:p>
          <a:endParaRPr lang="es-PE"/>
        </a:p>
      </dgm:t>
    </dgm:pt>
    <dgm:pt modelId="{5BBC558B-AF7A-41A9-A142-0CC52C3A3A75}" type="pres">
      <dgm:prSet presAssocID="{9E02154C-C2B9-4519-942C-C26EBF1566D3}" presName="spacing" presStyleCnt="0"/>
      <dgm:spPr/>
    </dgm:pt>
    <dgm:pt modelId="{0FD55833-0C65-4AF9-B3BA-DFA73C851806}" type="pres">
      <dgm:prSet presAssocID="{DBB49F66-B228-4C08-8F9B-6EF774B2E9CB}" presName="composite" presStyleCnt="0"/>
      <dgm:spPr/>
    </dgm:pt>
    <dgm:pt modelId="{39A196A0-1C06-44CB-B9FB-B96FC2385980}" type="pres">
      <dgm:prSet presAssocID="{DBB49F66-B228-4C08-8F9B-6EF774B2E9CB}" presName="imgShp" presStyleLbl="fgImgPlace1" presStyleIdx="3" presStyleCnt="5"/>
      <dgm:spPr/>
    </dgm:pt>
    <dgm:pt modelId="{5151775B-E1BF-4BC4-B2C5-8AF52F1BEA6D}" type="pres">
      <dgm:prSet presAssocID="{DBB49F66-B228-4C08-8F9B-6EF774B2E9CB}" presName="txShp" presStyleLbl="node1" presStyleIdx="3" presStyleCnt="5">
        <dgm:presLayoutVars>
          <dgm:bulletEnabled val="1"/>
        </dgm:presLayoutVars>
      </dgm:prSet>
      <dgm:spPr/>
      <dgm:t>
        <a:bodyPr/>
        <a:lstStyle/>
        <a:p>
          <a:endParaRPr lang="es-PE"/>
        </a:p>
      </dgm:t>
    </dgm:pt>
    <dgm:pt modelId="{D4B773E1-B8CA-4F9B-A6D1-B7550F996BAF}" type="pres">
      <dgm:prSet presAssocID="{58479B51-DF49-49CC-B87F-2432E9826C62}" presName="spacing" presStyleCnt="0"/>
      <dgm:spPr/>
    </dgm:pt>
    <dgm:pt modelId="{8863AB2E-ABB9-4EF4-83C2-8B6454D9C26D}" type="pres">
      <dgm:prSet presAssocID="{D8180D97-F084-493B-BE07-B907251DC0FF}" presName="composite" presStyleCnt="0"/>
      <dgm:spPr/>
    </dgm:pt>
    <dgm:pt modelId="{87AB2B17-4CDD-4D8F-92FD-93DA43CB2CE9}" type="pres">
      <dgm:prSet presAssocID="{D8180D97-F084-493B-BE07-B907251DC0FF}" presName="imgShp" presStyleLbl="fgImgPlace1" presStyleIdx="4" presStyleCnt="5"/>
      <dgm:spPr/>
    </dgm:pt>
    <dgm:pt modelId="{5BA0BF5D-6F6E-4DBD-8459-3A03A5E3D988}" type="pres">
      <dgm:prSet presAssocID="{D8180D97-F084-493B-BE07-B907251DC0FF}" presName="txShp" presStyleLbl="node1" presStyleIdx="4" presStyleCnt="5">
        <dgm:presLayoutVars>
          <dgm:bulletEnabled val="1"/>
        </dgm:presLayoutVars>
      </dgm:prSet>
      <dgm:spPr/>
      <dgm:t>
        <a:bodyPr/>
        <a:lstStyle/>
        <a:p>
          <a:endParaRPr lang="es-PE"/>
        </a:p>
      </dgm:t>
    </dgm:pt>
  </dgm:ptLst>
  <dgm:cxnLst>
    <dgm:cxn modelId="{871788CB-FC6E-40D2-A9AD-9D3B25883E6C}" srcId="{E0F49982-3366-439E-8525-7036A0C28D7F}" destId="{93E83C26-790F-48BC-A6D2-35ADD2DF8451}" srcOrd="0" destOrd="0" parTransId="{4E196F12-D4F0-4C56-995C-C0358A2C9D8A}" sibTransId="{897D82C7-EE48-41EF-AD13-464677A2D3CF}"/>
    <dgm:cxn modelId="{D3AAB8CD-AC0A-4ED3-849A-66C99D28905E}" type="presOf" srcId="{9A5D2676-DD54-4633-9603-DEC53A2ACA5D}" destId="{0F278FFF-B033-4B68-8C29-219E39B75F26}" srcOrd="0" destOrd="0" presId="urn:microsoft.com/office/officeart/2005/8/layout/vList3#2"/>
    <dgm:cxn modelId="{EC73A27F-4364-4EF4-B02C-1776BA85CB12}" type="presOf" srcId="{D8180D97-F084-493B-BE07-B907251DC0FF}" destId="{5BA0BF5D-6F6E-4DBD-8459-3A03A5E3D988}" srcOrd="0" destOrd="0" presId="urn:microsoft.com/office/officeart/2005/8/layout/vList3#2"/>
    <dgm:cxn modelId="{5346DD91-F36D-42D3-A9A0-0665F4EE6287}" type="presOf" srcId="{DBB49F66-B228-4C08-8F9B-6EF774B2E9CB}" destId="{5151775B-E1BF-4BC4-B2C5-8AF52F1BEA6D}" srcOrd="0" destOrd="0" presId="urn:microsoft.com/office/officeart/2005/8/layout/vList3#2"/>
    <dgm:cxn modelId="{633F473D-DD21-4244-9895-C9DBB98EB6EB}" srcId="{E0F49982-3366-439E-8525-7036A0C28D7F}" destId="{D8180D97-F084-493B-BE07-B907251DC0FF}" srcOrd="4" destOrd="0" parTransId="{627A4F35-C430-4AF7-9E87-2D44D7886595}" sibTransId="{73A47383-2F11-4728-8673-0CE307471B2D}"/>
    <dgm:cxn modelId="{3C6C7032-0A1F-4FDD-AD4E-3C3A05E23222}" srcId="{E0F49982-3366-439E-8525-7036A0C28D7F}" destId="{DBB49F66-B228-4C08-8F9B-6EF774B2E9CB}" srcOrd="3" destOrd="0" parTransId="{950B47DE-5AB6-4A74-97BA-9F4DF2A18CAE}" sibTransId="{58479B51-DF49-49CC-B87F-2432E9826C62}"/>
    <dgm:cxn modelId="{E9CA31DE-E09D-4305-83BF-07DB549EF81B}" srcId="{E0F49982-3366-439E-8525-7036A0C28D7F}" destId="{E285A252-6DD6-486D-9CAC-1E387EAFCE65}" srcOrd="1" destOrd="0" parTransId="{328C2904-ECD1-4278-B827-9C7D39411D5A}" sibTransId="{53E9FE61-7597-407A-A323-A7D54DFF1BDE}"/>
    <dgm:cxn modelId="{8DB43EC0-6B5F-453B-929D-9D83D194F79D}" srcId="{E0F49982-3366-439E-8525-7036A0C28D7F}" destId="{9A5D2676-DD54-4633-9603-DEC53A2ACA5D}" srcOrd="2" destOrd="0" parTransId="{00F49766-17C1-4E5F-99A3-E77E8A3B4F98}" sibTransId="{9E02154C-C2B9-4519-942C-C26EBF1566D3}"/>
    <dgm:cxn modelId="{4BE9E578-F171-492F-8C11-3E0A5F4F2941}" type="presOf" srcId="{E0F49982-3366-439E-8525-7036A0C28D7F}" destId="{29328593-0626-4E93-A5A7-77C4E284D3A6}" srcOrd="0" destOrd="0" presId="urn:microsoft.com/office/officeart/2005/8/layout/vList3#2"/>
    <dgm:cxn modelId="{890C78E9-D7B9-425C-B5AE-FA9BADB2AF0E}" type="presOf" srcId="{93E83C26-790F-48BC-A6D2-35ADD2DF8451}" destId="{C2C82B45-8966-4CFE-9531-1058C520C2F9}" srcOrd="0" destOrd="0" presId="urn:microsoft.com/office/officeart/2005/8/layout/vList3#2"/>
    <dgm:cxn modelId="{F60C7BDD-AE6E-4756-83EF-D0F74602EFF6}" type="presOf" srcId="{E285A252-6DD6-486D-9CAC-1E387EAFCE65}" destId="{4D200DF1-96A9-4A97-BC40-15C0C22D5B90}" srcOrd="0" destOrd="0" presId="urn:microsoft.com/office/officeart/2005/8/layout/vList3#2"/>
    <dgm:cxn modelId="{06FDC19E-7F52-425B-AC50-C0EB4B3903CA}" type="presParOf" srcId="{29328593-0626-4E93-A5A7-77C4E284D3A6}" destId="{61C5A80A-9646-4BD4-BA7C-89287F2D2829}" srcOrd="0" destOrd="0" presId="urn:microsoft.com/office/officeart/2005/8/layout/vList3#2"/>
    <dgm:cxn modelId="{7FEFA9EB-6D1F-4955-B02C-F41CD2F70ACF}" type="presParOf" srcId="{61C5A80A-9646-4BD4-BA7C-89287F2D2829}" destId="{E4580973-1A76-49F8-8E6F-96A65A119C20}" srcOrd="0" destOrd="0" presId="urn:microsoft.com/office/officeart/2005/8/layout/vList3#2"/>
    <dgm:cxn modelId="{2C1B7F25-1D90-45D2-AEAC-1C0FE97B1CB0}" type="presParOf" srcId="{61C5A80A-9646-4BD4-BA7C-89287F2D2829}" destId="{C2C82B45-8966-4CFE-9531-1058C520C2F9}" srcOrd="1" destOrd="0" presId="urn:microsoft.com/office/officeart/2005/8/layout/vList3#2"/>
    <dgm:cxn modelId="{95CDBE33-167C-4C28-978C-A5D13A7FFCFC}" type="presParOf" srcId="{29328593-0626-4E93-A5A7-77C4E284D3A6}" destId="{441FCAC9-BB29-4143-A78B-5AA0BB8EBF4C}" srcOrd="1" destOrd="0" presId="urn:microsoft.com/office/officeart/2005/8/layout/vList3#2"/>
    <dgm:cxn modelId="{016860C6-C960-4A5C-9C65-8AE7D188242C}" type="presParOf" srcId="{29328593-0626-4E93-A5A7-77C4E284D3A6}" destId="{03FA5B3F-FAC4-4CB7-A79C-D5DF1D73E755}" srcOrd="2" destOrd="0" presId="urn:microsoft.com/office/officeart/2005/8/layout/vList3#2"/>
    <dgm:cxn modelId="{3A45DAF6-4023-4CDA-B770-68DFE325543F}" type="presParOf" srcId="{03FA5B3F-FAC4-4CB7-A79C-D5DF1D73E755}" destId="{548F75A4-0178-48F5-9470-19C4AF876D90}" srcOrd="0" destOrd="0" presId="urn:microsoft.com/office/officeart/2005/8/layout/vList3#2"/>
    <dgm:cxn modelId="{2F41C021-DE10-4244-BF97-99CE9707DB65}" type="presParOf" srcId="{03FA5B3F-FAC4-4CB7-A79C-D5DF1D73E755}" destId="{4D200DF1-96A9-4A97-BC40-15C0C22D5B90}" srcOrd="1" destOrd="0" presId="urn:microsoft.com/office/officeart/2005/8/layout/vList3#2"/>
    <dgm:cxn modelId="{33F1BA78-3D42-4864-A7D8-293BA7546A9D}" type="presParOf" srcId="{29328593-0626-4E93-A5A7-77C4E284D3A6}" destId="{AFA8B6D4-ACE6-4D5B-BB83-270DC795366F}" srcOrd="3" destOrd="0" presId="urn:microsoft.com/office/officeart/2005/8/layout/vList3#2"/>
    <dgm:cxn modelId="{4DD6475D-7D8B-4885-9C26-0A3A7E1F4882}" type="presParOf" srcId="{29328593-0626-4E93-A5A7-77C4E284D3A6}" destId="{11DF5D20-B76B-47F8-9E75-642FAB3B3D99}" srcOrd="4" destOrd="0" presId="urn:microsoft.com/office/officeart/2005/8/layout/vList3#2"/>
    <dgm:cxn modelId="{5EDA81DC-CE98-48B0-9744-CF4A03D39431}" type="presParOf" srcId="{11DF5D20-B76B-47F8-9E75-642FAB3B3D99}" destId="{FB1D5B50-04EC-4799-B50A-2FB8E00A6020}" srcOrd="0" destOrd="0" presId="urn:microsoft.com/office/officeart/2005/8/layout/vList3#2"/>
    <dgm:cxn modelId="{0DCFBAFB-CD9E-4C65-919A-85BB6A6FD145}" type="presParOf" srcId="{11DF5D20-B76B-47F8-9E75-642FAB3B3D99}" destId="{0F278FFF-B033-4B68-8C29-219E39B75F26}" srcOrd="1" destOrd="0" presId="urn:microsoft.com/office/officeart/2005/8/layout/vList3#2"/>
    <dgm:cxn modelId="{4A74B213-93EF-4E22-A7CA-2C786BC163AD}" type="presParOf" srcId="{29328593-0626-4E93-A5A7-77C4E284D3A6}" destId="{5BBC558B-AF7A-41A9-A142-0CC52C3A3A75}" srcOrd="5" destOrd="0" presId="urn:microsoft.com/office/officeart/2005/8/layout/vList3#2"/>
    <dgm:cxn modelId="{94ECE13C-0F9A-4222-9F88-11A0BEA324C4}" type="presParOf" srcId="{29328593-0626-4E93-A5A7-77C4E284D3A6}" destId="{0FD55833-0C65-4AF9-B3BA-DFA73C851806}" srcOrd="6" destOrd="0" presId="urn:microsoft.com/office/officeart/2005/8/layout/vList3#2"/>
    <dgm:cxn modelId="{C7826D85-F118-4F1E-9089-4585D2C182E3}" type="presParOf" srcId="{0FD55833-0C65-4AF9-B3BA-DFA73C851806}" destId="{39A196A0-1C06-44CB-B9FB-B96FC2385980}" srcOrd="0" destOrd="0" presId="urn:microsoft.com/office/officeart/2005/8/layout/vList3#2"/>
    <dgm:cxn modelId="{4E3F0903-3F6F-4330-BB60-43064C926B1D}" type="presParOf" srcId="{0FD55833-0C65-4AF9-B3BA-DFA73C851806}" destId="{5151775B-E1BF-4BC4-B2C5-8AF52F1BEA6D}" srcOrd="1" destOrd="0" presId="urn:microsoft.com/office/officeart/2005/8/layout/vList3#2"/>
    <dgm:cxn modelId="{6F8A30D9-095E-49E9-A3F8-7CE4495AF9AC}" type="presParOf" srcId="{29328593-0626-4E93-A5A7-77C4E284D3A6}" destId="{D4B773E1-B8CA-4F9B-A6D1-B7550F996BAF}" srcOrd="7" destOrd="0" presId="urn:microsoft.com/office/officeart/2005/8/layout/vList3#2"/>
    <dgm:cxn modelId="{28EADAB3-4BBC-4CC5-9268-470A1DED01B7}" type="presParOf" srcId="{29328593-0626-4E93-A5A7-77C4E284D3A6}" destId="{8863AB2E-ABB9-4EF4-83C2-8B6454D9C26D}" srcOrd="8" destOrd="0" presId="urn:microsoft.com/office/officeart/2005/8/layout/vList3#2"/>
    <dgm:cxn modelId="{0FBD866E-A631-4F4B-9DAD-35B27A518F98}" type="presParOf" srcId="{8863AB2E-ABB9-4EF4-83C2-8B6454D9C26D}" destId="{87AB2B17-4CDD-4D8F-92FD-93DA43CB2CE9}" srcOrd="0" destOrd="0" presId="urn:microsoft.com/office/officeart/2005/8/layout/vList3#2"/>
    <dgm:cxn modelId="{DEEB6C25-E7E0-41B3-A8E2-A02CCE9626CC}" type="presParOf" srcId="{8863AB2E-ABB9-4EF4-83C2-8B6454D9C26D}" destId="{5BA0BF5D-6F6E-4DBD-8459-3A03A5E3D988}"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F49982-3366-439E-8525-7036A0C28D7F}"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s-PE"/>
        </a:p>
      </dgm:t>
    </dgm:pt>
    <dgm:pt modelId="{300C1655-77A7-4449-B0BC-1FF0F3BB80A0}">
      <dgm:prSet/>
      <dgm:spPr/>
      <dgm:t>
        <a:bodyPr/>
        <a:lstStyle/>
        <a:p>
          <a:pPr rtl="0"/>
          <a:r>
            <a:rPr lang="es-ES" dirty="0" smtClean="0"/>
            <a:t>RIESGO</a:t>
          </a:r>
          <a:endParaRPr lang="es-PE" dirty="0"/>
        </a:p>
      </dgm:t>
    </dgm:pt>
    <dgm:pt modelId="{34A7937E-2512-4AC5-8886-4BC1AD5060E8}" type="parTrans" cxnId="{6984D74F-FCA6-4919-9288-F639754537C6}">
      <dgm:prSet/>
      <dgm:spPr/>
      <dgm:t>
        <a:bodyPr/>
        <a:lstStyle/>
        <a:p>
          <a:endParaRPr lang="es-PE"/>
        </a:p>
      </dgm:t>
    </dgm:pt>
    <dgm:pt modelId="{BCB32105-8883-47F4-8CF0-FB93C3F8A83B}" type="sibTrans" cxnId="{6984D74F-FCA6-4919-9288-F639754537C6}">
      <dgm:prSet/>
      <dgm:spPr/>
      <dgm:t>
        <a:bodyPr/>
        <a:lstStyle/>
        <a:p>
          <a:endParaRPr lang="es-PE"/>
        </a:p>
      </dgm:t>
    </dgm:pt>
    <dgm:pt modelId="{750D336B-EC23-4A2E-8C45-A8CE91706FDF}">
      <dgm:prSet/>
      <dgm:spPr/>
      <dgm:t>
        <a:bodyPr/>
        <a:lstStyle/>
        <a:p>
          <a:pPr rtl="0"/>
          <a:r>
            <a:rPr lang="es-ES" dirty="0" smtClean="0"/>
            <a:t>PACIENCIA</a:t>
          </a:r>
          <a:endParaRPr lang="es-PE" dirty="0"/>
        </a:p>
      </dgm:t>
    </dgm:pt>
    <dgm:pt modelId="{90110D44-E86A-4100-932E-5607C2E3BA8F}" type="parTrans" cxnId="{391D89DB-444B-48B0-9EFF-8B8DA1ADDEE5}">
      <dgm:prSet/>
      <dgm:spPr/>
      <dgm:t>
        <a:bodyPr/>
        <a:lstStyle/>
        <a:p>
          <a:endParaRPr lang="es-PE"/>
        </a:p>
      </dgm:t>
    </dgm:pt>
    <dgm:pt modelId="{341A262B-BFC6-4EDD-A872-772978EC8B9D}" type="sibTrans" cxnId="{391D89DB-444B-48B0-9EFF-8B8DA1ADDEE5}">
      <dgm:prSet/>
      <dgm:spPr/>
      <dgm:t>
        <a:bodyPr/>
        <a:lstStyle/>
        <a:p>
          <a:endParaRPr lang="es-PE"/>
        </a:p>
      </dgm:t>
    </dgm:pt>
    <dgm:pt modelId="{FCFA1F88-B0E3-4E8E-B334-618BA0CBF5D5}">
      <dgm:prSet/>
      <dgm:spPr/>
      <dgm:t>
        <a:bodyPr/>
        <a:lstStyle/>
        <a:p>
          <a:pPr rtl="0"/>
          <a:r>
            <a:rPr lang="es-ES" dirty="0" smtClean="0"/>
            <a:t>CONFIDENCIALIDAD</a:t>
          </a:r>
          <a:endParaRPr lang="es-PE" dirty="0"/>
        </a:p>
      </dgm:t>
    </dgm:pt>
    <dgm:pt modelId="{2F0E70C1-72F0-4E29-BDE1-B76D85C1DA5E}" type="parTrans" cxnId="{89799A7B-0F64-4CC0-AE25-41C349ED06F3}">
      <dgm:prSet/>
      <dgm:spPr/>
      <dgm:t>
        <a:bodyPr/>
        <a:lstStyle/>
        <a:p>
          <a:endParaRPr lang="es-PE"/>
        </a:p>
      </dgm:t>
    </dgm:pt>
    <dgm:pt modelId="{724C14B2-EB06-400D-BEC2-037D47121193}" type="sibTrans" cxnId="{89799A7B-0F64-4CC0-AE25-41C349ED06F3}">
      <dgm:prSet/>
      <dgm:spPr/>
      <dgm:t>
        <a:bodyPr/>
        <a:lstStyle/>
        <a:p>
          <a:endParaRPr lang="es-PE"/>
        </a:p>
      </dgm:t>
    </dgm:pt>
    <dgm:pt modelId="{729F42F3-635D-4D13-8E55-22D96E778464}">
      <dgm:prSet/>
      <dgm:spPr/>
      <dgm:t>
        <a:bodyPr/>
        <a:lstStyle/>
        <a:p>
          <a:pPr rtl="0"/>
          <a:r>
            <a:rPr lang="es-ES" dirty="0" smtClean="0"/>
            <a:t>RESPETO</a:t>
          </a:r>
          <a:endParaRPr lang="es-PE" dirty="0"/>
        </a:p>
      </dgm:t>
    </dgm:pt>
    <dgm:pt modelId="{02E73704-9ED5-4C86-B74A-403A847BE842}" type="parTrans" cxnId="{21BBDDC7-F1BA-4A8D-891F-2CE059636B59}">
      <dgm:prSet/>
      <dgm:spPr/>
      <dgm:t>
        <a:bodyPr/>
        <a:lstStyle/>
        <a:p>
          <a:endParaRPr lang="es-PE"/>
        </a:p>
      </dgm:t>
    </dgm:pt>
    <dgm:pt modelId="{23A2398C-89DB-4F76-AF47-095C03FC6D80}" type="sibTrans" cxnId="{21BBDDC7-F1BA-4A8D-891F-2CE059636B59}">
      <dgm:prSet/>
      <dgm:spPr/>
      <dgm:t>
        <a:bodyPr/>
        <a:lstStyle/>
        <a:p>
          <a:endParaRPr lang="es-PE"/>
        </a:p>
      </dgm:t>
    </dgm:pt>
    <dgm:pt modelId="{29328593-0626-4E93-A5A7-77C4E284D3A6}" type="pres">
      <dgm:prSet presAssocID="{E0F49982-3366-439E-8525-7036A0C28D7F}" presName="linearFlow" presStyleCnt="0">
        <dgm:presLayoutVars>
          <dgm:dir/>
          <dgm:resizeHandles val="exact"/>
        </dgm:presLayoutVars>
      </dgm:prSet>
      <dgm:spPr/>
      <dgm:t>
        <a:bodyPr/>
        <a:lstStyle/>
        <a:p>
          <a:endParaRPr lang="es-PE"/>
        </a:p>
      </dgm:t>
    </dgm:pt>
    <dgm:pt modelId="{56D91FA8-D9B2-4602-93E8-0A64D91F1C7B}" type="pres">
      <dgm:prSet presAssocID="{300C1655-77A7-4449-B0BC-1FF0F3BB80A0}" presName="composite" presStyleCnt="0"/>
      <dgm:spPr/>
    </dgm:pt>
    <dgm:pt modelId="{2DD84934-2C6C-46C2-8217-E9CDD9BD989D}" type="pres">
      <dgm:prSet presAssocID="{300C1655-77A7-4449-B0BC-1FF0F3BB80A0}" presName="imgShp" presStyleLbl="fgImgPlace1" presStyleIdx="0" presStyleCnt="4"/>
      <dgm:spPr/>
    </dgm:pt>
    <dgm:pt modelId="{9BC2D9C3-14A1-4594-B4EC-38A2360D93F9}" type="pres">
      <dgm:prSet presAssocID="{300C1655-77A7-4449-B0BC-1FF0F3BB80A0}" presName="txShp" presStyleLbl="node1" presStyleIdx="0" presStyleCnt="4">
        <dgm:presLayoutVars>
          <dgm:bulletEnabled val="1"/>
        </dgm:presLayoutVars>
      </dgm:prSet>
      <dgm:spPr/>
      <dgm:t>
        <a:bodyPr/>
        <a:lstStyle/>
        <a:p>
          <a:endParaRPr lang="es-PE"/>
        </a:p>
      </dgm:t>
    </dgm:pt>
    <dgm:pt modelId="{EDF04DAD-4786-41E4-99F9-71ADC09C3249}" type="pres">
      <dgm:prSet presAssocID="{BCB32105-8883-47F4-8CF0-FB93C3F8A83B}" presName="spacing" presStyleCnt="0"/>
      <dgm:spPr/>
    </dgm:pt>
    <dgm:pt modelId="{2F901703-3D8F-4F1F-AFA2-BED47DC07AE1}" type="pres">
      <dgm:prSet presAssocID="{750D336B-EC23-4A2E-8C45-A8CE91706FDF}" presName="composite" presStyleCnt="0"/>
      <dgm:spPr/>
    </dgm:pt>
    <dgm:pt modelId="{611F4719-BCE5-4088-953E-5B5F8377B644}" type="pres">
      <dgm:prSet presAssocID="{750D336B-EC23-4A2E-8C45-A8CE91706FDF}" presName="imgShp" presStyleLbl="fgImgPlace1" presStyleIdx="1" presStyleCnt="4"/>
      <dgm:spPr/>
    </dgm:pt>
    <dgm:pt modelId="{2B2D0DDD-636E-4341-806D-0C7044766A24}" type="pres">
      <dgm:prSet presAssocID="{750D336B-EC23-4A2E-8C45-A8CE91706FDF}" presName="txShp" presStyleLbl="node1" presStyleIdx="1" presStyleCnt="4">
        <dgm:presLayoutVars>
          <dgm:bulletEnabled val="1"/>
        </dgm:presLayoutVars>
      </dgm:prSet>
      <dgm:spPr/>
      <dgm:t>
        <a:bodyPr/>
        <a:lstStyle/>
        <a:p>
          <a:endParaRPr lang="es-PE"/>
        </a:p>
      </dgm:t>
    </dgm:pt>
    <dgm:pt modelId="{81E4B6C7-625A-490B-82E9-23CC5F6516B2}" type="pres">
      <dgm:prSet presAssocID="{341A262B-BFC6-4EDD-A872-772978EC8B9D}" presName="spacing" presStyleCnt="0"/>
      <dgm:spPr/>
    </dgm:pt>
    <dgm:pt modelId="{B7F7B81D-E85C-44F2-B57C-3CD8A367D681}" type="pres">
      <dgm:prSet presAssocID="{FCFA1F88-B0E3-4E8E-B334-618BA0CBF5D5}" presName="composite" presStyleCnt="0"/>
      <dgm:spPr/>
    </dgm:pt>
    <dgm:pt modelId="{537D779A-8B03-4B40-9ACD-DD0B42CAFC8D}" type="pres">
      <dgm:prSet presAssocID="{FCFA1F88-B0E3-4E8E-B334-618BA0CBF5D5}" presName="imgShp" presStyleLbl="fgImgPlace1" presStyleIdx="2" presStyleCnt="4"/>
      <dgm:spPr/>
    </dgm:pt>
    <dgm:pt modelId="{9C1F3424-AC9D-469D-8633-362A99AAE3D0}" type="pres">
      <dgm:prSet presAssocID="{FCFA1F88-B0E3-4E8E-B334-618BA0CBF5D5}" presName="txShp" presStyleLbl="node1" presStyleIdx="2" presStyleCnt="4">
        <dgm:presLayoutVars>
          <dgm:bulletEnabled val="1"/>
        </dgm:presLayoutVars>
      </dgm:prSet>
      <dgm:spPr/>
      <dgm:t>
        <a:bodyPr/>
        <a:lstStyle/>
        <a:p>
          <a:endParaRPr lang="es-PE"/>
        </a:p>
      </dgm:t>
    </dgm:pt>
    <dgm:pt modelId="{7752EDC5-1BA1-4285-BA78-3B7E66F567E4}" type="pres">
      <dgm:prSet presAssocID="{724C14B2-EB06-400D-BEC2-037D47121193}" presName="spacing" presStyleCnt="0"/>
      <dgm:spPr/>
    </dgm:pt>
    <dgm:pt modelId="{82BE2046-B840-4D7F-AD22-CEC0B5F25A6B}" type="pres">
      <dgm:prSet presAssocID="{729F42F3-635D-4D13-8E55-22D96E778464}" presName="composite" presStyleCnt="0"/>
      <dgm:spPr/>
    </dgm:pt>
    <dgm:pt modelId="{55DB5934-44AC-478D-A2A0-7BD2CE1EA400}" type="pres">
      <dgm:prSet presAssocID="{729F42F3-635D-4D13-8E55-22D96E778464}" presName="imgShp" presStyleLbl="fgImgPlace1" presStyleIdx="3" presStyleCnt="4"/>
      <dgm:spPr/>
    </dgm:pt>
    <dgm:pt modelId="{771164E4-3937-4CF8-93C1-8B7343FA2872}" type="pres">
      <dgm:prSet presAssocID="{729F42F3-635D-4D13-8E55-22D96E778464}" presName="txShp" presStyleLbl="node1" presStyleIdx="3" presStyleCnt="4">
        <dgm:presLayoutVars>
          <dgm:bulletEnabled val="1"/>
        </dgm:presLayoutVars>
      </dgm:prSet>
      <dgm:spPr/>
      <dgm:t>
        <a:bodyPr/>
        <a:lstStyle/>
        <a:p>
          <a:endParaRPr lang="es-PE"/>
        </a:p>
      </dgm:t>
    </dgm:pt>
  </dgm:ptLst>
  <dgm:cxnLst>
    <dgm:cxn modelId="{94FC054B-A465-4F5B-9191-FDA6F398937B}" type="presOf" srcId="{E0F49982-3366-439E-8525-7036A0C28D7F}" destId="{29328593-0626-4E93-A5A7-77C4E284D3A6}" srcOrd="0" destOrd="0" presId="urn:microsoft.com/office/officeart/2005/8/layout/vList3#3"/>
    <dgm:cxn modelId="{21BBDDC7-F1BA-4A8D-891F-2CE059636B59}" srcId="{E0F49982-3366-439E-8525-7036A0C28D7F}" destId="{729F42F3-635D-4D13-8E55-22D96E778464}" srcOrd="3" destOrd="0" parTransId="{02E73704-9ED5-4C86-B74A-403A847BE842}" sibTransId="{23A2398C-89DB-4F76-AF47-095C03FC6D80}"/>
    <dgm:cxn modelId="{391D89DB-444B-48B0-9EFF-8B8DA1ADDEE5}" srcId="{E0F49982-3366-439E-8525-7036A0C28D7F}" destId="{750D336B-EC23-4A2E-8C45-A8CE91706FDF}" srcOrd="1" destOrd="0" parTransId="{90110D44-E86A-4100-932E-5607C2E3BA8F}" sibTransId="{341A262B-BFC6-4EDD-A872-772978EC8B9D}"/>
    <dgm:cxn modelId="{4B694119-737A-4CEC-AB86-DA9721FF1CF9}" type="presOf" srcId="{729F42F3-635D-4D13-8E55-22D96E778464}" destId="{771164E4-3937-4CF8-93C1-8B7343FA2872}" srcOrd="0" destOrd="0" presId="urn:microsoft.com/office/officeart/2005/8/layout/vList3#3"/>
    <dgm:cxn modelId="{86FA28A9-55A6-4ADC-A194-4D762FF2AFB6}" type="presOf" srcId="{FCFA1F88-B0E3-4E8E-B334-618BA0CBF5D5}" destId="{9C1F3424-AC9D-469D-8633-362A99AAE3D0}" srcOrd="0" destOrd="0" presId="urn:microsoft.com/office/officeart/2005/8/layout/vList3#3"/>
    <dgm:cxn modelId="{96F47EDB-56C2-4C0E-B42D-C7E692D2B2E5}" type="presOf" srcId="{300C1655-77A7-4449-B0BC-1FF0F3BB80A0}" destId="{9BC2D9C3-14A1-4594-B4EC-38A2360D93F9}" srcOrd="0" destOrd="0" presId="urn:microsoft.com/office/officeart/2005/8/layout/vList3#3"/>
    <dgm:cxn modelId="{6984D74F-FCA6-4919-9288-F639754537C6}" srcId="{E0F49982-3366-439E-8525-7036A0C28D7F}" destId="{300C1655-77A7-4449-B0BC-1FF0F3BB80A0}" srcOrd="0" destOrd="0" parTransId="{34A7937E-2512-4AC5-8886-4BC1AD5060E8}" sibTransId="{BCB32105-8883-47F4-8CF0-FB93C3F8A83B}"/>
    <dgm:cxn modelId="{89799A7B-0F64-4CC0-AE25-41C349ED06F3}" srcId="{E0F49982-3366-439E-8525-7036A0C28D7F}" destId="{FCFA1F88-B0E3-4E8E-B334-618BA0CBF5D5}" srcOrd="2" destOrd="0" parTransId="{2F0E70C1-72F0-4E29-BDE1-B76D85C1DA5E}" sibTransId="{724C14B2-EB06-400D-BEC2-037D47121193}"/>
    <dgm:cxn modelId="{F021B5AA-6B07-4B44-9DEA-9FDEE4CC1024}" type="presOf" srcId="{750D336B-EC23-4A2E-8C45-A8CE91706FDF}" destId="{2B2D0DDD-636E-4341-806D-0C7044766A24}" srcOrd="0" destOrd="0" presId="urn:microsoft.com/office/officeart/2005/8/layout/vList3#3"/>
    <dgm:cxn modelId="{27A5DAEA-37D8-42FC-8EE1-2704B5BB85FF}" type="presParOf" srcId="{29328593-0626-4E93-A5A7-77C4E284D3A6}" destId="{56D91FA8-D9B2-4602-93E8-0A64D91F1C7B}" srcOrd="0" destOrd="0" presId="urn:microsoft.com/office/officeart/2005/8/layout/vList3#3"/>
    <dgm:cxn modelId="{43ECAD80-F760-4B36-8B97-BDB046048EC9}" type="presParOf" srcId="{56D91FA8-D9B2-4602-93E8-0A64D91F1C7B}" destId="{2DD84934-2C6C-46C2-8217-E9CDD9BD989D}" srcOrd="0" destOrd="0" presId="urn:microsoft.com/office/officeart/2005/8/layout/vList3#3"/>
    <dgm:cxn modelId="{B5B5BFBC-B476-4D8E-AF2F-4ED426271693}" type="presParOf" srcId="{56D91FA8-D9B2-4602-93E8-0A64D91F1C7B}" destId="{9BC2D9C3-14A1-4594-B4EC-38A2360D93F9}" srcOrd="1" destOrd="0" presId="urn:microsoft.com/office/officeart/2005/8/layout/vList3#3"/>
    <dgm:cxn modelId="{755FF448-41F9-4D3D-81BD-970F665D81C6}" type="presParOf" srcId="{29328593-0626-4E93-A5A7-77C4E284D3A6}" destId="{EDF04DAD-4786-41E4-99F9-71ADC09C3249}" srcOrd="1" destOrd="0" presId="urn:microsoft.com/office/officeart/2005/8/layout/vList3#3"/>
    <dgm:cxn modelId="{BEE8773C-8AAC-452D-9F7B-98FCB50D11D9}" type="presParOf" srcId="{29328593-0626-4E93-A5A7-77C4E284D3A6}" destId="{2F901703-3D8F-4F1F-AFA2-BED47DC07AE1}" srcOrd="2" destOrd="0" presId="urn:microsoft.com/office/officeart/2005/8/layout/vList3#3"/>
    <dgm:cxn modelId="{12751AEF-79F1-4EE9-B59F-0BF3529843F1}" type="presParOf" srcId="{2F901703-3D8F-4F1F-AFA2-BED47DC07AE1}" destId="{611F4719-BCE5-4088-953E-5B5F8377B644}" srcOrd="0" destOrd="0" presId="urn:microsoft.com/office/officeart/2005/8/layout/vList3#3"/>
    <dgm:cxn modelId="{3DD198B2-8DF3-4323-9633-8A766DB1A2D2}" type="presParOf" srcId="{2F901703-3D8F-4F1F-AFA2-BED47DC07AE1}" destId="{2B2D0DDD-636E-4341-806D-0C7044766A24}" srcOrd="1" destOrd="0" presId="urn:microsoft.com/office/officeart/2005/8/layout/vList3#3"/>
    <dgm:cxn modelId="{CC54AAA5-49A3-4C04-AA43-18FA71022600}" type="presParOf" srcId="{29328593-0626-4E93-A5A7-77C4E284D3A6}" destId="{81E4B6C7-625A-490B-82E9-23CC5F6516B2}" srcOrd="3" destOrd="0" presId="urn:microsoft.com/office/officeart/2005/8/layout/vList3#3"/>
    <dgm:cxn modelId="{E70DB097-174C-45BC-A3D9-6252584E53CD}" type="presParOf" srcId="{29328593-0626-4E93-A5A7-77C4E284D3A6}" destId="{B7F7B81D-E85C-44F2-B57C-3CD8A367D681}" srcOrd="4" destOrd="0" presId="urn:microsoft.com/office/officeart/2005/8/layout/vList3#3"/>
    <dgm:cxn modelId="{DFD72A8B-AD24-4D17-A18B-7302DFE2C758}" type="presParOf" srcId="{B7F7B81D-E85C-44F2-B57C-3CD8A367D681}" destId="{537D779A-8B03-4B40-9ACD-DD0B42CAFC8D}" srcOrd="0" destOrd="0" presId="urn:microsoft.com/office/officeart/2005/8/layout/vList3#3"/>
    <dgm:cxn modelId="{D2D6C997-C3E1-497E-93C4-1F99A68FB89C}" type="presParOf" srcId="{B7F7B81D-E85C-44F2-B57C-3CD8A367D681}" destId="{9C1F3424-AC9D-469D-8633-362A99AAE3D0}" srcOrd="1" destOrd="0" presId="urn:microsoft.com/office/officeart/2005/8/layout/vList3#3"/>
    <dgm:cxn modelId="{146A11CB-E021-48A3-A010-D143B2188441}" type="presParOf" srcId="{29328593-0626-4E93-A5A7-77C4E284D3A6}" destId="{7752EDC5-1BA1-4285-BA78-3B7E66F567E4}" srcOrd="5" destOrd="0" presId="urn:microsoft.com/office/officeart/2005/8/layout/vList3#3"/>
    <dgm:cxn modelId="{36102A56-1F49-4413-8982-8452C45080FD}" type="presParOf" srcId="{29328593-0626-4E93-A5A7-77C4E284D3A6}" destId="{82BE2046-B840-4D7F-AD22-CEC0B5F25A6B}" srcOrd="6" destOrd="0" presId="urn:microsoft.com/office/officeart/2005/8/layout/vList3#3"/>
    <dgm:cxn modelId="{FDC1A56E-913F-4FAE-B85D-BAAEFF6D85A8}" type="presParOf" srcId="{82BE2046-B840-4D7F-AD22-CEC0B5F25A6B}" destId="{55DB5934-44AC-478D-A2A0-7BD2CE1EA400}" srcOrd="0" destOrd="0" presId="urn:microsoft.com/office/officeart/2005/8/layout/vList3#3"/>
    <dgm:cxn modelId="{EB4C7D39-7395-435A-818B-713427C68D99}" type="presParOf" srcId="{82BE2046-B840-4D7F-AD22-CEC0B5F25A6B}" destId="{771164E4-3937-4CF8-93C1-8B7343FA2872}"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0C07E5-F472-4C1F-82C0-4AA744B0020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PE"/>
        </a:p>
      </dgm:t>
    </dgm:pt>
    <dgm:pt modelId="{F468BA58-B31E-4592-A7BC-47774DDD01EB}">
      <dgm:prSet/>
      <dgm:spPr/>
      <dgm:t>
        <a:bodyPr/>
        <a:lstStyle/>
        <a:p>
          <a:pPr rtl="0"/>
          <a:r>
            <a:rPr lang="es-ES" dirty="0" smtClean="0"/>
            <a:t>Estimula la confianza y desarrolla/</a:t>
          </a:r>
          <a:r>
            <a:rPr lang="es-ES" u="sng" dirty="0" smtClean="0"/>
            <a:t>potencia</a:t>
          </a:r>
          <a:r>
            <a:rPr lang="es-ES" dirty="0" smtClean="0"/>
            <a:t> el espíritu de trabajo en equipo, para lograr la cooperación y complementación entre los miembros. </a:t>
          </a:r>
          <a:endParaRPr lang="es-PE" dirty="0"/>
        </a:p>
      </dgm:t>
    </dgm:pt>
    <dgm:pt modelId="{FF02D85D-5245-42D1-94D6-24913BD812DE}" type="parTrans" cxnId="{29583A46-FD72-4E7A-96AE-11C3F9B288A1}">
      <dgm:prSet/>
      <dgm:spPr/>
      <dgm:t>
        <a:bodyPr/>
        <a:lstStyle/>
        <a:p>
          <a:endParaRPr lang="es-PE"/>
        </a:p>
      </dgm:t>
    </dgm:pt>
    <dgm:pt modelId="{BDF7475F-7A6D-444B-8165-8CD883A3DE6A}" type="sibTrans" cxnId="{29583A46-FD72-4E7A-96AE-11C3F9B288A1}">
      <dgm:prSet/>
      <dgm:spPr/>
      <dgm:t>
        <a:bodyPr/>
        <a:lstStyle/>
        <a:p>
          <a:endParaRPr lang="es-PE"/>
        </a:p>
      </dgm:t>
    </dgm:pt>
    <dgm:pt modelId="{E9C51C87-CC16-4DFA-86D7-C1B30637D851}">
      <dgm:prSet/>
      <dgm:spPr/>
      <dgm:t>
        <a:bodyPr/>
        <a:lstStyle/>
        <a:p>
          <a:pPr rtl="0"/>
          <a:r>
            <a:rPr lang="es-ES" smtClean="0"/>
            <a:t>Potencia el liderazgo y la capacidad de delegar responsabilidades. </a:t>
          </a:r>
          <a:endParaRPr lang="es-PE"/>
        </a:p>
      </dgm:t>
    </dgm:pt>
    <dgm:pt modelId="{0D330935-6A25-4CAC-9FCC-140FB35FFF69}" type="parTrans" cxnId="{DD3575E4-6DDA-4113-A984-494C6EE7342D}">
      <dgm:prSet/>
      <dgm:spPr/>
      <dgm:t>
        <a:bodyPr/>
        <a:lstStyle/>
        <a:p>
          <a:endParaRPr lang="es-PE"/>
        </a:p>
      </dgm:t>
    </dgm:pt>
    <dgm:pt modelId="{27D957CD-F0E8-4F5C-94C8-2B7E22ADB276}" type="sibTrans" cxnId="{DD3575E4-6DDA-4113-A984-494C6EE7342D}">
      <dgm:prSet/>
      <dgm:spPr/>
      <dgm:t>
        <a:bodyPr/>
        <a:lstStyle/>
        <a:p>
          <a:endParaRPr lang="es-PE"/>
        </a:p>
      </dgm:t>
    </dgm:pt>
    <dgm:pt modelId="{CDA027CF-2679-42F7-ACCF-A6E68E12E268}">
      <dgm:prSet/>
      <dgm:spPr/>
      <dgm:t>
        <a:bodyPr/>
        <a:lstStyle/>
        <a:p>
          <a:pPr rtl="0"/>
          <a:r>
            <a:rPr lang="es-ES" smtClean="0"/>
            <a:t>Motiva a los participantes en los compromisos del trabajo diario. </a:t>
          </a:r>
          <a:endParaRPr lang="es-PE"/>
        </a:p>
      </dgm:t>
    </dgm:pt>
    <dgm:pt modelId="{D5D612A1-DAE9-4991-BED8-01AD764DF702}" type="parTrans" cxnId="{8BE0A03B-484C-4260-9DD5-A1135F54F916}">
      <dgm:prSet/>
      <dgm:spPr/>
      <dgm:t>
        <a:bodyPr/>
        <a:lstStyle/>
        <a:p>
          <a:endParaRPr lang="es-PE"/>
        </a:p>
      </dgm:t>
    </dgm:pt>
    <dgm:pt modelId="{DE3D2D3C-FCA5-4611-83F5-18D6EB723C64}" type="sibTrans" cxnId="{8BE0A03B-484C-4260-9DD5-A1135F54F916}">
      <dgm:prSet/>
      <dgm:spPr/>
      <dgm:t>
        <a:bodyPr/>
        <a:lstStyle/>
        <a:p>
          <a:endParaRPr lang="es-PE"/>
        </a:p>
      </dgm:t>
    </dgm:pt>
    <dgm:pt modelId="{7D617C8B-2961-4D1C-91BB-F909E6F529B9}">
      <dgm:prSet/>
      <dgm:spPr/>
      <dgm:t>
        <a:bodyPr/>
        <a:lstStyle/>
        <a:p>
          <a:pPr rtl="0"/>
          <a:r>
            <a:rPr lang="es-ES" dirty="0" smtClean="0"/>
            <a:t>Fomenta </a:t>
          </a:r>
          <a:r>
            <a:rPr lang="es-ES" u="sng" dirty="0" smtClean="0"/>
            <a:t>la comunicación </a:t>
          </a:r>
          <a:r>
            <a:rPr lang="es-ES" dirty="0" smtClean="0"/>
            <a:t>e </a:t>
          </a:r>
          <a:r>
            <a:rPr lang="es-ES" u="sng" dirty="0" smtClean="0"/>
            <a:t>integración </a:t>
          </a:r>
          <a:r>
            <a:rPr lang="es-ES" dirty="0" smtClean="0"/>
            <a:t>entre áreas y miembros de una </a:t>
          </a:r>
          <a:r>
            <a:rPr lang="es-ES" u="sng" dirty="0" smtClean="0"/>
            <a:t>organización.</a:t>
          </a:r>
          <a:r>
            <a:rPr lang="es-ES" dirty="0" smtClean="0"/>
            <a:t> </a:t>
          </a:r>
          <a:endParaRPr lang="es-PE" dirty="0"/>
        </a:p>
      </dgm:t>
    </dgm:pt>
    <dgm:pt modelId="{71202289-7E70-45D9-A4FC-10A8DB3BC956}" type="parTrans" cxnId="{00B2B548-026D-4499-9B75-08DCB79D8136}">
      <dgm:prSet/>
      <dgm:spPr/>
      <dgm:t>
        <a:bodyPr/>
        <a:lstStyle/>
        <a:p>
          <a:endParaRPr lang="es-PE"/>
        </a:p>
      </dgm:t>
    </dgm:pt>
    <dgm:pt modelId="{3F4E975F-2D08-43D2-97FF-19F9C507DB58}" type="sibTrans" cxnId="{00B2B548-026D-4499-9B75-08DCB79D8136}">
      <dgm:prSet/>
      <dgm:spPr/>
      <dgm:t>
        <a:bodyPr/>
        <a:lstStyle/>
        <a:p>
          <a:endParaRPr lang="es-PE"/>
        </a:p>
      </dgm:t>
    </dgm:pt>
    <dgm:pt modelId="{C7FFBAD3-DC1D-4269-88F5-0BE58BC4E97A}" type="pres">
      <dgm:prSet presAssocID="{390C07E5-F472-4C1F-82C0-4AA744B00202}" presName="linear" presStyleCnt="0">
        <dgm:presLayoutVars>
          <dgm:dir/>
          <dgm:animLvl val="lvl"/>
          <dgm:resizeHandles val="exact"/>
        </dgm:presLayoutVars>
      </dgm:prSet>
      <dgm:spPr/>
      <dgm:t>
        <a:bodyPr/>
        <a:lstStyle/>
        <a:p>
          <a:endParaRPr lang="es-PE"/>
        </a:p>
      </dgm:t>
    </dgm:pt>
    <dgm:pt modelId="{037E3F50-75C0-4480-960C-09496D6204FC}" type="pres">
      <dgm:prSet presAssocID="{F468BA58-B31E-4592-A7BC-47774DDD01EB}" presName="parentLin" presStyleCnt="0"/>
      <dgm:spPr/>
      <dgm:t>
        <a:bodyPr/>
        <a:lstStyle/>
        <a:p>
          <a:endParaRPr lang="es-PE"/>
        </a:p>
      </dgm:t>
    </dgm:pt>
    <dgm:pt modelId="{80C6EB2D-2ED7-4CB3-BEA1-0FEA654282A7}" type="pres">
      <dgm:prSet presAssocID="{F468BA58-B31E-4592-A7BC-47774DDD01EB}" presName="parentLeftMargin" presStyleLbl="node1" presStyleIdx="0" presStyleCnt="4"/>
      <dgm:spPr/>
      <dgm:t>
        <a:bodyPr/>
        <a:lstStyle/>
        <a:p>
          <a:endParaRPr lang="es-PE"/>
        </a:p>
      </dgm:t>
    </dgm:pt>
    <dgm:pt modelId="{02047BFD-103C-45A2-A25C-8EF95982111C}" type="pres">
      <dgm:prSet presAssocID="{F468BA58-B31E-4592-A7BC-47774DDD01EB}" presName="parentText" presStyleLbl="node1" presStyleIdx="0" presStyleCnt="4" custScaleX="113393" custScaleY="179888">
        <dgm:presLayoutVars>
          <dgm:chMax val="0"/>
          <dgm:bulletEnabled val="1"/>
        </dgm:presLayoutVars>
      </dgm:prSet>
      <dgm:spPr/>
      <dgm:t>
        <a:bodyPr/>
        <a:lstStyle/>
        <a:p>
          <a:endParaRPr lang="es-PE"/>
        </a:p>
      </dgm:t>
    </dgm:pt>
    <dgm:pt modelId="{610FD274-77BA-499A-B75E-1922ADE607FE}" type="pres">
      <dgm:prSet presAssocID="{F468BA58-B31E-4592-A7BC-47774DDD01EB}" presName="negativeSpace" presStyleCnt="0"/>
      <dgm:spPr/>
      <dgm:t>
        <a:bodyPr/>
        <a:lstStyle/>
        <a:p>
          <a:endParaRPr lang="es-PE"/>
        </a:p>
      </dgm:t>
    </dgm:pt>
    <dgm:pt modelId="{48924A1A-D54D-40B3-800E-ADE4FDAA06DC}" type="pres">
      <dgm:prSet presAssocID="{F468BA58-B31E-4592-A7BC-47774DDD01EB}" presName="childText" presStyleLbl="conFgAcc1" presStyleIdx="0" presStyleCnt="4">
        <dgm:presLayoutVars>
          <dgm:bulletEnabled val="1"/>
        </dgm:presLayoutVars>
      </dgm:prSet>
      <dgm:spPr/>
      <dgm:t>
        <a:bodyPr/>
        <a:lstStyle/>
        <a:p>
          <a:endParaRPr lang="es-PE"/>
        </a:p>
      </dgm:t>
    </dgm:pt>
    <dgm:pt modelId="{AD22EBBD-46FC-4139-A62D-FDAE085B35E5}" type="pres">
      <dgm:prSet presAssocID="{BDF7475F-7A6D-444B-8165-8CD883A3DE6A}" presName="spaceBetweenRectangles" presStyleCnt="0"/>
      <dgm:spPr/>
      <dgm:t>
        <a:bodyPr/>
        <a:lstStyle/>
        <a:p>
          <a:endParaRPr lang="es-PE"/>
        </a:p>
      </dgm:t>
    </dgm:pt>
    <dgm:pt modelId="{F41A43A7-34F7-4E82-9508-720DD467EFA8}" type="pres">
      <dgm:prSet presAssocID="{E9C51C87-CC16-4DFA-86D7-C1B30637D851}" presName="parentLin" presStyleCnt="0"/>
      <dgm:spPr/>
      <dgm:t>
        <a:bodyPr/>
        <a:lstStyle/>
        <a:p>
          <a:endParaRPr lang="es-PE"/>
        </a:p>
      </dgm:t>
    </dgm:pt>
    <dgm:pt modelId="{64B1A550-F82F-45C5-B066-7055E20572AD}" type="pres">
      <dgm:prSet presAssocID="{E9C51C87-CC16-4DFA-86D7-C1B30637D851}" presName="parentLeftMargin" presStyleLbl="node1" presStyleIdx="0" presStyleCnt="4"/>
      <dgm:spPr/>
      <dgm:t>
        <a:bodyPr/>
        <a:lstStyle/>
        <a:p>
          <a:endParaRPr lang="es-PE"/>
        </a:p>
      </dgm:t>
    </dgm:pt>
    <dgm:pt modelId="{3987098D-9108-4E60-BA99-B5A977CC5ED9}" type="pres">
      <dgm:prSet presAssocID="{E9C51C87-CC16-4DFA-86D7-C1B30637D851}" presName="parentText" presStyleLbl="node1" presStyleIdx="1" presStyleCnt="4" custScaleX="113393" custScaleY="108813">
        <dgm:presLayoutVars>
          <dgm:chMax val="0"/>
          <dgm:bulletEnabled val="1"/>
        </dgm:presLayoutVars>
      </dgm:prSet>
      <dgm:spPr/>
      <dgm:t>
        <a:bodyPr/>
        <a:lstStyle/>
        <a:p>
          <a:endParaRPr lang="es-PE"/>
        </a:p>
      </dgm:t>
    </dgm:pt>
    <dgm:pt modelId="{D15B1487-F100-4585-88CB-F705BDDA7215}" type="pres">
      <dgm:prSet presAssocID="{E9C51C87-CC16-4DFA-86D7-C1B30637D851}" presName="negativeSpace" presStyleCnt="0"/>
      <dgm:spPr/>
      <dgm:t>
        <a:bodyPr/>
        <a:lstStyle/>
        <a:p>
          <a:endParaRPr lang="es-PE"/>
        </a:p>
      </dgm:t>
    </dgm:pt>
    <dgm:pt modelId="{8B8E7E49-3B19-4DCE-988B-8C2F14B5A2EA}" type="pres">
      <dgm:prSet presAssocID="{E9C51C87-CC16-4DFA-86D7-C1B30637D851}" presName="childText" presStyleLbl="conFgAcc1" presStyleIdx="1" presStyleCnt="4">
        <dgm:presLayoutVars>
          <dgm:bulletEnabled val="1"/>
        </dgm:presLayoutVars>
      </dgm:prSet>
      <dgm:spPr/>
      <dgm:t>
        <a:bodyPr/>
        <a:lstStyle/>
        <a:p>
          <a:endParaRPr lang="es-PE"/>
        </a:p>
      </dgm:t>
    </dgm:pt>
    <dgm:pt modelId="{05509C4B-69B9-4582-A6D1-582E9D987995}" type="pres">
      <dgm:prSet presAssocID="{27D957CD-F0E8-4F5C-94C8-2B7E22ADB276}" presName="spaceBetweenRectangles" presStyleCnt="0"/>
      <dgm:spPr/>
      <dgm:t>
        <a:bodyPr/>
        <a:lstStyle/>
        <a:p>
          <a:endParaRPr lang="es-PE"/>
        </a:p>
      </dgm:t>
    </dgm:pt>
    <dgm:pt modelId="{D49B674F-9D4F-44C2-9FF6-FCB4D2839BF5}" type="pres">
      <dgm:prSet presAssocID="{CDA027CF-2679-42F7-ACCF-A6E68E12E268}" presName="parentLin" presStyleCnt="0"/>
      <dgm:spPr/>
      <dgm:t>
        <a:bodyPr/>
        <a:lstStyle/>
        <a:p>
          <a:endParaRPr lang="es-PE"/>
        </a:p>
      </dgm:t>
    </dgm:pt>
    <dgm:pt modelId="{2D5C26CF-09FB-4A7E-9B73-8D0F5DC0A6BC}" type="pres">
      <dgm:prSet presAssocID="{CDA027CF-2679-42F7-ACCF-A6E68E12E268}" presName="parentLeftMargin" presStyleLbl="node1" presStyleIdx="1" presStyleCnt="4"/>
      <dgm:spPr/>
      <dgm:t>
        <a:bodyPr/>
        <a:lstStyle/>
        <a:p>
          <a:endParaRPr lang="es-PE"/>
        </a:p>
      </dgm:t>
    </dgm:pt>
    <dgm:pt modelId="{C7033970-3BC0-4109-88F5-E8DCA3BD9F69}" type="pres">
      <dgm:prSet presAssocID="{CDA027CF-2679-42F7-ACCF-A6E68E12E268}" presName="parentText" presStyleLbl="node1" presStyleIdx="2" presStyleCnt="4" custScaleX="113393" custScaleY="202219">
        <dgm:presLayoutVars>
          <dgm:chMax val="0"/>
          <dgm:bulletEnabled val="1"/>
        </dgm:presLayoutVars>
      </dgm:prSet>
      <dgm:spPr/>
      <dgm:t>
        <a:bodyPr/>
        <a:lstStyle/>
        <a:p>
          <a:endParaRPr lang="es-PE"/>
        </a:p>
      </dgm:t>
    </dgm:pt>
    <dgm:pt modelId="{74ED5A3E-7458-45BA-852F-0852AFBCF001}" type="pres">
      <dgm:prSet presAssocID="{CDA027CF-2679-42F7-ACCF-A6E68E12E268}" presName="negativeSpace" presStyleCnt="0"/>
      <dgm:spPr/>
      <dgm:t>
        <a:bodyPr/>
        <a:lstStyle/>
        <a:p>
          <a:endParaRPr lang="es-PE"/>
        </a:p>
      </dgm:t>
    </dgm:pt>
    <dgm:pt modelId="{1477B804-449D-4F56-9DAA-5CADDD6E9F91}" type="pres">
      <dgm:prSet presAssocID="{CDA027CF-2679-42F7-ACCF-A6E68E12E268}" presName="childText" presStyleLbl="conFgAcc1" presStyleIdx="2" presStyleCnt="4">
        <dgm:presLayoutVars>
          <dgm:bulletEnabled val="1"/>
        </dgm:presLayoutVars>
      </dgm:prSet>
      <dgm:spPr/>
      <dgm:t>
        <a:bodyPr/>
        <a:lstStyle/>
        <a:p>
          <a:endParaRPr lang="es-PE"/>
        </a:p>
      </dgm:t>
    </dgm:pt>
    <dgm:pt modelId="{BCACF02D-7FB3-4B0D-A6BA-8EC6487BBB54}" type="pres">
      <dgm:prSet presAssocID="{DE3D2D3C-FCA5-4611-83F5-18D6EB723C64}" presName="spaceBetweenRectangles" presStyleCnt="0"/>
      <dgm:spPr/>
      <dgm:t>
        <a:bodyPr/>
        <a:lstStyle/>
        <a:p>
          <a:endParaRPr lang="es-PE"/>
        </a:p>
      </dgm:t>
    </dgm:pt>
    <dgm:pt modelId="{030D78F6-2223-42E8-83B5-749850CED33E}" type="pres">
      <dgm:prSet presAssocID="{7D617C8B-2961-4D1C-91BB-F909E6F529B9}" presName="parentLin" presStyleCnt="0"/>
      <dgm:spPr/>
      <dgm:t>
        <a:bodyPr/>
        <a:lstStyle/>
        <a:p>
          <a:endParaRPr lang="es-PE"/>
        </a:p>
      </dgm:t>
    </dgm:pt>
    <dgm:pt modelId="{A34F2CCC-5981-4A11-9F47-12406840305B}" type="pres">
      <dgm:prSet presAssocID="{7D617C8B-2961-4D1C-91BB-F909E6F529B9}" presName="parentLeftMargin" presStyleLbl="node1" presStyleIdx="2" presStyleCnt="4"/>
      <dgm:spPr/>
      <dgm:t>
        <a:bodyPr/>
        <a:lstStyle/>
        <a:p>
          <a:endParaRPr lang="es-PE"/>
        </a:p>
      </dgm:t>
    </dgm:pt>
    <dgm:pt modelId="{7895C57E-04BB-4BFE-AF84-A55F0C627A9F}" type="pres">
      <dgm:prSet presAssocID="{7D617C8B-2961-4D1C-91BB-F909E6F529B9}" presName="parentText" presStyleLbl="node1" presStyleIdx="3" presStyleCnt="4" custScaleX="115625" custScaleY="221165">
        <dgm:presLayoutVars>
          <dgm:chMax val="0"/>
          <dgm:bulletEnabled val="1"/>
        </dgm:presLayoutVars>
      </dgm:prSet>
      <dgm:spPr/>
      <dgm:t>
        <a:bodyPr/>
        <a:lstStyle/>
        <a:p>
          <a:endParaRPr lang="es-PE"/>
        </a:p>
      </dgm:t>
    </dgm:pt>
    <dgm:pt modelId="{3F3EBBBE-016E-4BC1-B9D6-F3D0ED7A992D}" type="pres">
      <dgm:prSet presAssocID="{7D617C8B-2961-4D1C-91BB-F909E6F529B9}" presName="negativeSpace" presStyleCnt="0"/>
      <dgm:spPr/>
      <dgm:t>
        <a:bodyPr/>
        <a:lstStyle/>
        <a:p>
          <a:endParaRPr lang="es-PE"/>
        </a:p>
      </dgm:t>
    </dgm:pt>
    <dgm:pt modelId="{0F2927FE-0CCF-4965-8B70-4B9D889AFDD6}" type="pres">
      <dgm:prSet presAssocID="{7D617C8B-2961-4D1C-91BB-F909E6F529B9}" presName="childText" presStyleLbl="conFgAcc1" presStyleIdx="3" presStyleCnt="4">
        <dgm:presLayoutVars>
          <dgm:bulletEnabled val="1"/>
        </dgm:presLayoutVars>
      </dgm:prSet>
      <dgm:spPr/>
      <dgm:t>
        <a:bodyPr/>
        <a:lstStyle/>
        <a:p>
          <a:endParaRPr lang="es-PE"/>
        </a:p>
      </dgm:t>
    </dgm:pt>
  </dgm:ptLst>
  <dgm:cxnLst>
    <dgm:cxn modelId="{132DBD66-245D-44EB-A3FA-3F8C31487726}" type="presOf" srcId="{CDA027CF-2679-42F7-ACCF-A6E68E12E268}" destId="{C7033970-3BC0-4109-88F5-E8DCA3BD9F69}" srcOrd="1" destOrd="0" presId="urn:microsoft.com/office/officeart/2005/8/layout/list1"/>
    <dgm:cxn modelId="{142B00B2-C8D9-472E-818B-6C371483F671}" type="presOf" srcId="{CDA027CF-2679-42F7-ACCF-A6E68E12E268}" destId="{2D5C26CF-09FB-4A7E-9B73-8D0F5DC0A6BC}" srcOrd="0" destOrd="0" presId="urn:microsoft.com/office/officeart/2005/8/layout/list1"/>
    <dgm:cxn modelId="{A39D65A7-2D6A-47F3-9A8B-6157345FE945}" type="presOf" srcId="{7D617C8B-2961-4D1C-91BB-F909E6F529B9}" destId="{A34F2CCC-5981-4A11-9F47-12406840305B}" srcOrd="0" destOrd="0" presId="urn:microsoft.com/office/officeart/2005/8/layout/list1"/>
    <dgm:cxn modelId="{29583A46-FD72-4E7A-96AE-11C3F9B288A1}" srcId="{390C07E5-F472-4C1F-82C0-4AA744B00202}" destId="{F468BA58-B31E-4592-A7BC-47774DDD01EB}" srcOrd="0" destOrd="0" parTransId="{FF02D85D-5245-42D1-94D6-24913BD812DE}" sibTransId="{BDF7475F-7A6D-444B-8165-8CD883A3DE6A}"/>
    <dgm:cxn modelId="{EEE36AF1-56BB-4E07-9AC0-5C152DE5A7DD}" type="presOf" srcId="{E9C51C87-CC16-4DFA-86D7-C1B30637D851}" destId="{3987098D-9108-4E60-BA99-B5A977CC5ED9}" srcOrd="1" destOrd="0" presId="urn:microsoft.com/office/officeart/2005/8/layout/list1"/>
    <dgm:cxn modelId="{CBD19BDE-AF29-4EB4-B3AA-F0B38D3D90FA}" type="presOf" srcId="{F468BA58-B31E-4592-A7BC-47774DDD01EB}" destId="{80C6EB2D-2ED7-4CB3-BEA1-0FEA654282A7}" srcOrd="0" destOrd="0" presId="urn:microsoft.com/office/officeart/2005/8/layout/list1"/>
    <dgm:cxn modelId="{A85F54AA-D538-4768-BCB8-9DD6E29CE515}" type="presOf" srcId="{E9C51C87-CC16-4DFA-86D7-C1B30637D851}" destId="{64B1A550-F82F-45C5-B066-7055E20572AD}" srcOrd="0" destOrd="0" presId="urn:microsoft.com/office/officeart/2005/8/layout/list1"/>
    <dgm:cxn modelId="{DD3575E4-6DDA-4113-A984-494C6EE7342D}" srcId="{390C07E5-F472-4C1F-82C0-4AA744B00202}" destId="{E9C51C87-CC16-4DFA-86D7-C1B30637D851}" srcOrd="1" destOrd="0" parTransId="{0D330935-6A25-4CAC-9FCC-140FB35FFF69}" sibTransId="{27D957CD-F0E8-4F5C-94C8-2B7E22ADB276}"/>
    <dgm:cxn modelId="{00B2B548-026D-4499-9B75-08DCB79D8136}" srcId="{390C07E5-F472-4C1F-82C0-4AA744B00202}" destId="{7D617C8B-2961-4D1C-91BB-F909E6F529B9}" srcOrd="3" destOrd="0" parTransId="{71202289-7E70-45D9-A4FC-10A8DB3BC956}" sibTransId="{3F4E975F-2D08-43D2-97FF-19F9C507DB58}"/>
    <dgm:cxn modelId="{17948416-9773-4B50-85F9-D9321991D971}" type="presOf" srcId="{7D617C8B-2961-4D1C-91BB-F909E6F529B9}" destId="{7895C57E-04BB-4BFE-AF84-A55F0C627A9F}" srcOrd="1" destOrd="0" presId="urn:microsoft.com/office/officeart/2005/8/layout/list1"/>
    <dgm:cxn modelId="{B4842C32-D952-4328-B7C7-F29D04B42701}" type="presOf" srcId="{F468BA58-B31E-4592-A7BC-47774DDD01EB}" destId="{02047BFD-103C-45A2-A25C-8EF95982111C}" srcOrd="1" destOrd="0" presId="urn:microsoft.com/office/officeart/2005/8/layout/list1"/>
    <dgm:cxn modelId="{8BE0A03B-484C-4260-9DD5-A1135F54F916}" srcId="{390C07E5-F472-4C1F-82C0-4AA744B00202}" destId="{CDA027CF-2679-42F7-ACCF-A6E68E12E268}" srcOrd="2" destOrd="0" parTransId="{D5D612A1-DAE9-4991-BED8-01AD764DF702}" sibTransId="{DE3D2D3C-FCA5-4611-83F5-18D6EB723C64}"/>
    <dgm:cxn modelId="{8A58E380-3951-4C55-B0D0-875A39D6B9F0}" type="presOf" srcId="{390C07E5-F472-4C1F-82C0-4AA744B00202}" destId="{C7FFBAD3-DC1D-4269-88F5-0BE58BC4E97A}" srcOrd="0" destOrd="0" presId="urn:microsoft.com/office/officeart/2005/8/layout/list1"/>
    <dgm:cxn modelId="{1B0CC0B7-B719-4524-B139-9B1BBB974DBD}" type="presParOf" srcId="{C7FFBAD3-DC1D-4269-88F5-0BE58BC4E97A}" destId="{037E3F50-75C0-4480-960C-09496D6204FC}" srcOrd="0" destOrd="0" presId="urn:microsoft.com/office/officeart/2005/8/layout/list1"/>
    <dgm:cxn modelId="{D1769AB6-E6BA-499B-9732-9F61BEFB23C9}" type="presParOf" srcId="{037E3F50-75C0-4480-960C-09496D6204FC}" destId="{80C6EB2D-2ED7-4CB3-BEA1-0FEA654282A7}" srcOrd="0" destOrd="0" presId="urn:microsoft.com/office/officeart/2005/8/layout/list1"/>
    <dgm:cxn modelId="{718AE125-6C23-43F7-8DF3-D704C50827D3}" type="presParOf" srcId="{037E3F50-75C0-4480-960C-09496D6204FC}" destId="{02047BFD-103C-45A2-A25C-8EF95982111C}" srcOrd="1" destOrd="0" presId="urn:microsoft.com/office/officeart/2005/8/layout/list1"/>
    <dgm:cxn modelId="{7919677F-A1ED-45D1-A4A2-6E0E6FA5A8F6}" type="presParOf" srcId="{C7FFBAD3-DC1D-4269-88F5-0BE58BC4E97A}" destId="{610FD274-77BA-499A-B75E-1922ADE607FE}" srcOrd="1" destOrd="0" presId="urn:microsoft.com/office/officeart/2005/8/layout/list1"/>
    <dgm:cxn modelId="{DDB1E70B-514B-4DEA-9FD6-F9A32C56507B}" type="presParOf" srcId="{C7FFBAD3-DC1D-4269-88F5-0BE58BC4E97A}" destId="{48924A1A-D54D-40B3-800E-ADE4FDAA06DC}" srcOrd="2" destOrd="0" presId="urn:microsoft.com/office/officeart/2005/8/layout/list1"/>
    <dgm:cxn modelId="{9AA74438-5519-464B-B34D-9F4E148B5C11}" type="presParOf" srcId="{C7FFBAD3-DC1D-4269-88F5-0BE58BC4E97A}" destId="{AD22EBBD-46FC-4139-A62D-FDAE085B35E5}" srcOrd="3" destOrd="0" presId="urn:microsoft.com/office/officeart/2005/8/layout/list1"/>
    <dgm:cxn modelId="{38403AFA-705D-418A-A799-AEAF2359DC33}" type="presParOf" srcId="{C7FFBAD3-DC1D-4269-88F5-0BE58BC4E97A}" destId="{F41A43A7-34F7-4E82-9508-720DD467EFA8}" srcOrd="4" destOrd="0" presId="urn:microsoft.com/office/officeart/2005/8/layout/list1"/>
    <dgm:cxn modelId="{28FC9288-2B87-42FB-B3B6-1441CDCBB016}" type="presParOf" srcId="{F41A43A7-34F7-4E82-9508-720DD467EFA8}" destId="{64B1A550-F82F-45C5-B066-7055E20572AD}" srcOrd="0" destOrd="0" presId="urn:microsoft.com/office/officeart/2005/8/layout/list1"/>
    <dgm:cxn modelId="{8409AC0E-60BE-4CFA-A270-637C869E2B57}" type="presParOf" srcId="{F41A43A7-34F7-4E82-9508-720DD467EFA8}" destId="{3987098D-9108-4E60-BA99-B5A977CC5ED9}" srcOrd="1" destOrd="0" presId="urn:microsoft.com/office/officeart/2005/8/layout/list1"/>
    <dgm:cxn modelId="{40F9F48C-014F-4BE5-890C-6E25BC0F0331}" type="presParOf" srcId="{C7FFBAD3-DC1D-4269-88F5-0BE58BC4E97A}" destId="{D15B1487-F100-4585-88CB-F705BDDA7215}" srcOrd="5" destOrd="0" presId="urn:microsoft.com/office/officeart/2005/8/layout/list1"/>
    <dgm:cxn modelId="{0D302082-8141-472C-8E65-DEB17B37529E}" type="presParOf" srcId="{C7FFBAD3-DC1D-4269-88F5-0BE58BC4E97A}" destId="{8B8E7E49-3B19-4DCE-988B-8C2F14B5A2EA}" srcOrd="6" destOrd="0" presId="urn:microsoft.com/office/officeart/2005/8/layout/list1"/>
    <dgm:cxn modelId="{929700A7-64E1-4DDB-9FDD-000937FA7FD8}" type="presParOf" srcId="{C7FFBAD3-DC1D-4269-88F5-0BE58BC4E97A}" destId="{05509C4B-69B9-4582-A6D1-582E9D987995}" srcOrd="7" destOrd="0" presId="urn:microsoft.com/office/officeart/2005/8/layout/list1"/>
    <dgm:cxn modelId="{CDA56C79-2CB9-4186-B65C-0A2EAA0496CB}" type="presParOf" srcId="{C7FFBAD3-DC1D-4269-88F5-0BE58BC4E97A}" destId="{D49B674F-9D4F-44C2-9FF6-FCB4D2839BF5}" srcOrd="8" destOrd="0" presId="urn:microsoft.com/office/officeart/2005/8/layout/list1"/>
    <dgm:cxn modelId="{F36C9403-3CC8-4209-91A9-C1E7B1C28D87}" type="presParOf" srcId="{D49B674F-9D4F-44C2-9FF6-FCB4D2839BF5}" destId="{2D5C26CF-09FB-4A7E-9B73-8D0F5DC0A6BC}" srcOrd="0" destOrd="0" presId="urn:microsoft.com/office/officeart/2005/8/layout/list1"/>
    <dgm:cxn modelId="{98A17465-58B9-4A92-BA6E-78D2E9091744}" type="presParOf" srcId="{D49B674F-9D4F-44C2-9FF6-FCB4D2839BF5}" destId="{C7033970-3BC0-4109-88F5-E8DCA3BD9F69}" srcOrd="1" destOrd="0" presId="urn:microsoft.com/office/officeart/2005/8/layout/list1"/>
    <dgm:cxn modelId="{FF6D1720-A867-4DE2-A6BA-6811FA4B2B1D}" type="presParOf" srcId="{C7FFBAD3-DC1D-4269-88F5-0BE58BC4E97A}" destId="{74ED5A3E-7458-45BA-852F-0852AFBCF001}" srcOrd="9" destOrd="0" presId="urn:microsoft.com/office/officeart/2005/8/layout/list1"/>
    <dgm:cxn modelId="{6382055B-A2E0-46BE-A8C2-3D9DBBCADCF2}" type="presParOf" srcId="{C7FFBAD3-DC1D-4269-88F5-0BE58BC4E97A}" destId="{1477B804-449D-4F56-9DAA-5CADDD6E9F91}" srcOrd="10" destOrd="0" presId="urn:microsoft.com/office/officeart/2005/8/layout/list1"/>
    <dgm:cxn modelId="{E68F3A43-08AB-496D-96DF-F53821DA96BD}" type="presParOf" srcId="{C7FFBAD3-DC1D-4269-88F5-0BE58BC4E97A}" destId="{BCACF02D-7FB3-4B0D-A6BA-8EC6487BBB54}" srcOrd="11" destOrd="0" presId="urn:microsoft.com/office/officeart/2005/8/layout/list1"/>
    <dgm:cxn modelId="{5D469B44-1A5E-470B-A802-0D3011850878}" type="presParOf" srcId="{C7FFBAD3-DC1D-4269-88F5-0BE58BC4E97A}" destId="{030D78F6-2223-42E8-83B5-749850CED33E}" srcOrd="12" destOrd="0" presId="urn:microsoft.com/office/officeart/2005/8/layout/list1"/>
    <dgm:cxn modelId="{9E161114-9B18-4B7E-AB1E-D380341589A1}" type="presParOf" srcId="{030D78F6-2223-42E8-83B5-749850CED33E}" destId="{A34F2CCC-5981-4A11-9F47-12406840305B}" srcOrd="0" destOrd="0" presId="urn:microsoft.com/office/officeart/2005/8/layout/list1"/>
    <dgm:cxn modelId="{F0FF4398-A61F-42AE-A1C1-F63323968822}" type="presParOf" srcId="{030D78F6-2223-42E8-83B5-749850CED33E}" destId="{7895C57E-04BB-4BFE-AF84-A55F0C627A9F}" srcOrd="1" destOrd="0" presId="urn:microsoft.com/office/officeart/2005/8/layout/list1"/>
    <dgm:cxn modelId="{C0012204-9D90-4661-8508-13766F96C752}" type="presParOf" srcId="{C7FFBAD3-DC1D-4269-88F5-0BE58BC4E97A}" destId="{3F3EBBBE-016E-4BC1-B9D6-F3D0ED7A992D}" srcOrd="13" destOrd="0" presId="urn:microsoft.com/office/officeart/2005/8/layout/list1"/>
    <dgm:cxn modelId="{67B06203-17AF-4FE5-9A3A-4311CF4931A4}" type="presParOf" srcId="{C7FFBAD3-DC1D-4269-88F5-0BE58BC4E97A}" destId="{0F2927FE-0CCF-4965-8B70-4B9D889AFDD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0C07E5-F472-4C1F-82C0-4AA744B00202}"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PE"/>
        </a:p>
      </dgm:t>
    </dgm:pt>
    <dgm:pt modelId="{39D8E8B0-35E0-4736-B6E6-1BA92B378251}">
      <dgm:prSet/>
      <dgm:spPr/>
      <dgm:t>
        <a:bodyPr/>
        <a:lstStyle/>
        <a:p>
          <a:pPr rtl="0"/>
          <a:r>
            <a:rPr lang="es-ES" dirty="0" smtClean="0"/>
            <a:t>Entrena el enfoque de la </a:t>
          </a:r>
          <a:r>
            <a:rPr lang="es-ES" u="sng" dirty="0" smtClean="0"/>
            <a:t>atención</a:t>
          </a:r>
          <a:r>
            <a:rPr lang="es-ES" dirty="0" smtClean="0"/>
            <a:t> y visión. </a:t>
          </a:r>
          <a:endParaRPr lang="es-PE" dirty="0"/>
        </a:p>
      </dgm:t>
    </dgm:pt>
    <dgm:pt modelId="{E1DC0E2E-1872-4AB0-A89F-EBD66B907FBB}" type="sibTrans" cxnId="{8F82C8B1-86F8-4F2D-AAB3-D0D7F852E481}">
      <dgm:prSet/>
      <dgm:spPr/>
      <dgm:t>
        <a:bodyPr/>
        <a:lstStyle/>
        <a:p>
          <a:endParaRPr lang="es-PE"/>
        </a:p>
      </dgm:t>
    </dgm:pt>
    <dgm:pt modelId="{B66B43C2-5DBF-4800-AF22-25638288031D}" type="parTrans" cxnId="{8F82C8B1-86F8-4F2D-AAB3-D0D7F852E481}">
      <dgm:prSet/>
      <dgm:spPr/>
      <dgm:t>
        <a:bodyPr/>
        <a:lstStyle/>
        <a:p>
          <a:endParaRPr lang="es-PE"/>
        </a:p>
      </dgm:t>
    </dgm:pt>
    <dgm:pt modelId="{6E011065-7FCC-4D32-B138-5217B0E2BD2A}">
      <dgm:prSet/>
      <dgm:spPr/>
      <dgm:t>
        <a:bodyPr/>
        <a:lstStyle/>
        <a:p>
          <a:pPr rtl="0"/>
          <a:r>
            <a:rPr lang="es-ES" dirty="0" smtClean="0"/>
            <a:t>Aumenta la confianza entre compañeros. </a:t>
          </a:r>
          <a:endParaRPr lang="es-PE" dirty="0"/>
        </a:p>
      </dgm:t>
    </dgm:pt>
    <dgm:pt modelId="{CAB3C34E-683B-4915-9BE9-37FAF41FB1C8}" type="sibTrans" cxnId="{4FFC322D-79F4-4E9B-AAF5-B6A7C2C7C6D5}">
      <dgm:prSet/>
      <dgm:spPr/>
      <dgm:t>
        <a:bodyPr/>
        <a:lstStyle/>
        <a:p>
          <a:endParaRPr lang="es-PE"/>
        </a:p>
      </dgm:t>
    </dgm:pt>
    <dgm:pt modelId="{DDD150BA-FEBF-424E-8FBB-747872D73D34}" type="parTrans" cxnId="{4FFC322D-79F4-4E9B-AAF5-B6A7C2C7C6D5}">
      <dgm:prSet/>
      <dgm:spPr/>
      <dgm:t>
        <a:bodyPr/>
        <a:lstStyle/>
        <a:p>
          <a:endParaRPr lang="es-PE"/>
        </a:p>
      </dgm:t>
    </dgm:pt>
    <dgm:pt modelId="{3C1A3AEB-B4EC-4FBC-9212-C05175FAED0A}">
      <dgm:prSet/>
      <dgm:spPr/>
      <dgm:t>
        <a:bodyPr/>
        <a:lstStyle/>
        <a:p>
          <a:pPr rtl="0"/>
          <a:r>
            <a:rPr lang="es-ES" dirty="0" smtClean="0"/>
            <a:t>Mejora la reacción de sagacidad en ingenio ante situaciones de </a:t>
          </a:r>
          <a:r>
            <a:rPr lang="es-ES" u="sng" dirty="0" smtClean="0"/>
            <a:t>presión</a:t>
          </a:r>
          <a:r>
            <a:rPr lang="es-ES" dirty="0" smtClean="0"/>
            <a:t> y </a:t>
          </a:r>
          <a:r>
            <a:rPr lang="es-ES" u="sng" dirty="0" smtClean="0"/>
            <a:t>cambio.</a:t>
          </a:r>
          <a:r>
            <a:rPr lang="es-ES" dirty="0" smtClean="0"/>
            <a:t> </a:t>
          </a:r>
          <a:endParaRPr lang="es-PE" dirty="0"/>
        </a:p>
      </dgm:t>
    </dgm:pt>
    <dgm:pt modelId="{4DE1C64F-7BBF-45BC-8578-E7CAAA7719F0}" type="sibTrans" cxnId="{D2CE474E-6BDD-4391-98A7-2D3B2302DD77}">
      <dgm:prSet/>
      <dgm:spPr/>
      <dgm:t>
        <a:bodyPr/>
        <a:lstStyle/>
        <a:p>
          <a:endParaRPr lang="es-PE"/>
        </a:p>
      </dgm:t>
    </dgm:pt>
    <dgm:pt modelId="{2ECBDA30-57C8-4B87-B7E2-EDCBEF461C0F}" type="parTrans" cxnId="{D2CE474E-6BDD-4391-98A7-2D3B2302DD77}">
      <dgm:prSet/>
      <dgm:spPr/>
      <dgm:t>
        <a:bodyPr/>
        <a:lstStyle/>
        <a:p>
          <a:endParaRPr lang="es-PE"/>
        </a:p>
      </dgm:t>
    </dgm:pt>
    <dgm:pt modelId="{DD6E11BA-DC5D-4C97-8C29-1316E5090FA2}">
      <dgm:prSet/>
      <dgm:spPr/>
      <dgm:t>
        <a:bodyPr/>
        <a:lstStyle/>
        <a:p>
          <a:pPr rtl="0"/>
          <a:r>
            <a:rPr lang="es-ES" dirty="0" smtClean="0"/>
            <a:t>Aumenta la </a:t>
          </a:r>
          <a:r>
            <a:rPr lang="es-ES" u="sng" dirty="0" smtClean="0"/>
            <a:t>resistencia </a:t>
          </a:r>
          <a:r>
            <a:rPr lang="es-ES" dirty="0" smtClean="0"/>
            <a:t>al </a:t>
          </a:r>
          <a:r>
            <a:rPr lang="es-ES" u="sng" dirty="0" smtClean="0"/>
            <a:t>estrés</a:t>
          </a:r>
          <a:r>
            <a:rPr lang="es-ES" dirty="0" smtClean="0"/>
            <a:t>. </a:t>
          </a:r>
          <a:endParaRPr lang="es-PE" dirty="0"/>
        </a:p>
      </dgm:t>
    </dgm:pt>
    <dgm:pt modelId="{10D3C936-7CF3-428A-AF5A-AA74CC6BD782}" type="sibTrans" cxnId="{7944C194-8EB3-4F47-8AF6-08368786A41A}">
      <dgm:prSet/>
      <dgm:spPr/>
      <dgm:t>
        <a:bodyPr/>
        <a:lstStyle/>
        <a:p>
          <a:endParaRPr lang="es-PE"/>
        </a:p>
      </dgm:t>
    </dgm:pt>
    <dgm:pt modelId="{DB442F53-374E-4062-BB56-B4B61CFFCFE9}" type="parTrans" cxnId="{7944C194-8EB3-4F47-8AF6-08368786A41A}">
      <dgm:prSet/>
      <dgm:spPr/>
      <dgm:t>
        <a:bodyPr/>
        <a:lstStyle/>
        <a:p>
          <a:endParaRPr lang="es-PE"/>
        </a:p>
      </dgm:t>
    </dgm:pt>
    <dgm:pt modelId="{C7FFBAD3-DC1D-4269-88F5-0BE58BC4E97A}" type="pres">
      <dgm:prSet presAssocID="{390C07E5-F472-4C1F-82C0-4AA744B00202}" presName="linear" presStyleCnt="0">
        <dgm:presLayoutVars>
          <dgm:dir/>
          <dgm:animLvl val="lvl"/>
          <dgm:resizeHandles val="exact"/>
        </dgm:presLayoutVars>
      </dgm:prSet>
      <dgm:spPr/>
      <dgm:t>
        <a:bodyPr/>
        <a:lstStyle/>
        <a:p>
          <a:endParaRPr lang="es-PE"/>
        </a:p>
      </dgm:t>
    </dgm:pt>
    <dgm:pt modelId="{1306FFA4-90F3-4A8A-8EFC-435B1E11C58B}" type="pres">
      <dgm:prSet presAssocID="{DD6E11BA-DC5D-4C97-8C29-1316E5090FA2}" presName="parentLin" presStyleCnt="0"/>
      <dgm:spPr/>
      <dgm:t>
        <a:bodyPr/>
        <a:lstStyle/>
        <a:p>
          <a:endParaRPr lang="es-PE"/>
        </a:p>
      </dgm:t>
    </dgm:pt>
    <dgm:pt modelId="{E69878A1-C41D-4524-9F4A-972AFD748D2D}" type="pres">
      <dgm:prSet presAssocID="{DD6E11BA-DC5D-4C97-8C29-1316E5090FA2}" presName="parentLeftMargin" presStyleLbl="node1" presStyleIdx="0" presStyleCnt="4"/>
      <dgm:spPr/>
      <dgm:t>
        <a:bodyPr/>
        <a:lstStyle/>
        <a:p>
          <a:endParaRPr lang="es-PE"/>
        </a:p>
      </dgm:t>
    </dgm:pt>
    <dgm:pt modelId="{E27EB65E-F126-48B6-8CD8-CDAB0BA76F76}" type="pres">
      <dgm:prSet presAssocID="{DD6E11BA-DC5D-4C97-8C29-1316E5090FA2}" presName="parentText" presStyleLbl="node1" presStyleIdx="0" presStyleCnt="4">
        <dgm:presLayoutVars>
          <dgm:chMax val="0"/>
          <dgm:bulletEnabled val="1"/>
        </dgm:presLayoutVars>
      </dgm:prSet>
      <dgm:spPr/>
      <dgm:t>
        <a:bodyPr/>
        <a:lstStyle/>
        <a:p>
          <a:endParaRPr lang="es-PE"/>
        </a:p>
      </dgm:t>
    </dgm:pt>
    <dgm:pt modelId="{00564A6A-508F-4ACD-8F98-0A7AE34E09AC}" type="pres">
      <dgm:prSet presAssocID="{DD6E11BA-DC5D-4C97-8C29-1316E5090FA2}" presName="negativeSpace" presStyleCnt="0"/>
      <dgm:spPr/>
      <dgm:t>
        <a:bodyPr/>
        <a:lstStyle/>
        <a:p>
          <a:endParaRPr lang="es-PE"/>
        </a:p>
      </dgm:t>
    </dgm:pt>
    <dgm:pt modelId="{01FDD084-4A7C-4A46-9B21-1281818A7B0D}" type="pres">
      <dgm:prSet presAssocID="{DD6E11BA-DC5D-4C97-8C29-1316E5090FA2}" presName="childText" presStyleLbl="conFgAcc1" presStyleIdx="0" presStyleCnt="4">
        <dgm:presLayoutVars>
          <dgm:bulletEnabled val="1"/>
        </dgm:presLayoutVars>
      </dgm:prSet>
      <dgm:spPr/>
      <dgm:t>
        <a:bodyPr/>
        <a:lstStyle/>
        <a:p>
          <a:endParaRPr lang="es-PE"/>
        </a:p>
      </dgm:t>
    </dgm:pt>
    <dgm:pt modelId="{457BCE4B-04C1-4A79-A446-B03C05041769}" type="pres">
      <dgm:prSet presAssocID="{10D3C936-7CF3-428A-AF5A-AA74CC6BD782}" presName="spaceBetweenRectangles" presStyleCnt="0"/>
      <dgm:spPr/>
      <dgm:t>
        <a:bodyPr/>
        <a:lstStyle/>
        <a:p>
          <a:endParaRPr lang="es-PE"/>
        </a:p>
      </dgm:t>
    </dgm:pt>
    <dgm:pt modelId="{80671F45-D7DC-4DD4-A801-496858D9F450}" type="pres">
      <dgm:prSet presAssocID="{3C1A3AEB-B4EC-4FBC-9212-C05175FAED0A}" presName="parentLin" presStyleCnt="0"/>
      <dgm:spPr/>
      <dgm:t>
        <a:bodyPr/>
        <a:lstStyle/>
        <a:p>
          <a:endParaRPr lang="es-PE"/>
        </a:p>
      </dgm:t>
    </dgm:pt>
    <dgm:pt modelId="{EF9F2047-2B84-47EE-A75A-9F6CFD753850}" type="pres">
      <dgm:prSet presAssocID="{3C1A3AEB-B4EC-4FBC-9212-C05175FAED0A}" presName="parentLeftMargin" presStyleLbl="node1" presStyleIdx="0" presStyleCnt="4"/>
      <dgm:spPr/>
      <dgm:t>
        <a:bodyPr/>
        <a:lstStyle/>
        <a:p>
          <a:endParaRPr lang="es-PE"/>
        </a:p>
      </dgm:t>
    </dgm:pt>
    <dgm:pt modelId="{BCC2F60A-EB96-4688-A195-4D803DC50200}" type="pres">
      <dgm:prSet presAssocID="{3C1A3AEB-B4EC-4FBC-9212-C05175FAED0A}" presName="parentText" presStyleLbl="node1" presStyleIdx="1" presStyleCnt="4">
        <dgm:presLayoutVars>
          <dgm:chMax val="0"/>
          <dgm:bulletEnabled val="1"/>
        </dgm:presLayoutVars>
      </dgm:prSet>
      <dgm:spPr/>
      <dgm:t>
        <a:bodyPr/>
        <a:lstStyle/>
        <a:p>
          <a:endParaRPr lang="es-PE"/>
        </a:p>
      </dgm:t>
    </dgm:pt>
    <dgm:pt modelId="{044B9919-D001-4757-9072-C7C6B3653E2A}" type="pres">
      <dgm:prSet presAssocID="{3C1A3AEB-B4EC-4FBC-9212-C05175FAED0A}" presName="negativeSpace" presStyleCnt="0"/>
      <dgm:spPr/>
      <dgm:t>
        <a:bodyPr/>
        <a:lstStyle/>
        <a:p>
          <a:endParaRPr lang="es-PE"/>
        </a:p>
      </dgm:t>
    </dgm:pt>
    <dgm:pt modelId="{793CF6A4-BBB3-48B8-8882-83158A0885A6}" type="pres">
      <dgm:prSet presAssocID="{3C1A3AEB-B4EC-4FBC-9212-C05175FAED0A}" presName="childText" presStyleLbl="conFgAcc1" presStyleIdx="1" presStyleCnt="4">
        <dgm:presLayoutVars>
          <dgm:bulletEnabled val="1"/>
        </dgm:presLayoutVars>
      </dgm:prSet>
      <dgm:spPr/>
      <dgm:t>
        <a:bodyPr/>
        <a:lstStyle/>
        <a:p>
          <a:endParaRPr lang="es-PE"/>
        </a:p>
      </dgm:t>
    </dgm:pt>
    <dgm:pt modelId="{1AF452D8-0F89-4FC2-B3C9-7E2832501CA6}" type="pres">
      <dgm:prSet presAssocID="{4DE1C64F-7BBF-45BC-8578-E7CAAA7719F0}" presName="spaceBetweenRectangles" presStyleCnt="0"/>
      <dgm:spPr/>
      <dgm:t>
        <a:bodyPr/>
        <a:lstStyle/>
        <a:p>
          <a:endParaRPr lang="es-PE"/>
        </a:p>
      </dgm:t>
    </dgm:pt>
    <dgm:pt modelId="{93C1BAF1-0613-4F6E-B212-310964218639}" type="pres">
      <dgm:prSet presAssocID="{6E011065-7FCC-4D32-B138-5217B0E2BD2A}" presName="parentLin" presStyleCnt="0"/>
      <dgm:spPr/>
      <dgm:t>
        <a:bodyPr/>
        <a:lstStyle/>
        <a:p>
          <a:endParaRPr lang="es-PE"/>
        </a:p>
      </dgm:t>
    </dgm:pt>
    <dgm:pt modelId="{35D1131B-09C8-4B19-91EA-C89F856DF0C1}" type="pres">
      <dgm:prSet presAssocID="{6E011065-7FCC-4D32-B138-5217B0E2BD2A}" presName="parentLeftMargin" presStyleLbl="node1" presStyleIdx="1" presStyleCnt="4"/>
      <dgm:spPr/>
      <dgm:t>
        <a:bodyPr/>
        <a:lstStyle/>
        <a:p>
          <a:endParaRPr lang="es-PE"/>
        </a:p>
      </dgm:t>
    </dgm:pt>
    <dgm:pt modelId="{49BBBB1C-B9A5-48CE-80D0-BF5FD55B176D}" type="pres">
      <dgm:prSet presAssocID="{6E011065-7FCC-4D32-B138-5217B0E2BD2A}" presName="parentText" presStyleLbl="node1" presStyleIdx="2" presStyleCnt="4">
        <dgm:presLayoutVars>
          <dgm:chMax val="0"/>
          <dgm:bulletEnabled val="1"/>
        </dgm:presLayoutVars>
      </dgm:prSet>
      <dgm:spPr/>
      <dgm:t>
        <a:bodyPr/>
        <a:lstStyle/>
        <a:p>
          <a:endParaRPr lang="es-PE"/>
        </a:p>
      </dgm:t>
    </dgm:pt>
    <dgm:pt modelId="{2EF58912-3C4B-4C1E-851B-0036E8611235}" type="pres">
      <dgm:prSet presAssocID="{6E011065-7FCC-4D32-B138-5217B0E2BD2A}" presName="negativeSpace" presStyleCnt="0"/>
      <dgm:spPr/>
      <dgm:t>
        <a:bodyPr/>
        <a:lstStyle/>
        <a:p>
          <a:endParaRPr lang="es-PE"/>
        </a:p>
      </dgm:t>
    </dgm:pt>
    <dgm:pt modelId="{51E2324E-5148-42B1-8966-5A94EC004B0B}" type="pres">
      <dgm:prSet presAssocID="{6E011065-7FCC-4D32-B138-5217B0E2BD2A}" presName="childText" presStyleLbl="conFgAcc1" presStyleIdx="2" presStyleCnt="4">
        <dgm:presLayoutVars>
          <dgm:bulletEnabled val="1"/>
        </dgm:presLayoutVars>
      </dgm:prSet>
      <dgm:spPr/>
      <dgm:t>
        <a:bodyPr/>
        <a:lstStyle/>
        <a:p>
          <a:endParaRPr lang="es-PE"/>
        </a:p>
      </dgm:t>
    </dgm:pt>
    <dgm:pt modelId="{1793B2AD-9F98-4D3B-878D-F1C37E8FEAA2}" type="pres">
      <dgm:prSet presAssocID="{CAB3C34E-683B-4915-9BE9-37FAF41FB1C8}" presName="spaceBetweenRectangles" presStyleCnt="0"/>
      <dgm:spPr/>
      <dgm:t>
        <a:bodyPr/>
        <a:lstStyle/>
        <a:p>
          <a:endParaRPr lang="es-PE"/>
        </a:p>
      </dgm:t>
    </dgm:pt>
    <dgm:pt modelId="{095B402D-4A18-4BBE-BC28-2D277B67F282}" type="pres">
      <dgm:prSet presAssocID="{39D8E8B0-35E0-4736-B6E6-1BA92B378251}" presName="parentLin" presStyleCnt="0"/>
      <dgm:spPr/>
      <dgm:t>
        <a:bodyPr/>
        <a:lstStyle/>
        <a:p>
          <a:endParaRPr lang="es-PE"/>
        </a:p>
      </dgm:t>
    </dgm:pt>
    <dgm:pt modelId="{C38BFFEA-E7E9-4A46-AC4C-C5BB72A887E6}" type="pres">
      <dgm:prSet presAssocID="{39D8E8B0-35E0-4736-B6E6-1BA92B378251}" presName="parentLeftMargin" presStyleLbl="node1" presStyleIdx="2" presStyleCnt="4"/>
      <dgm:spPr/>
      <dgm:t>
        <a:bodyPr/>
        <a:lstStyle/>
        <a:p>
          <a:endParaRPr lang="es-PE"/>
        </a:p>
      </dgm:t>
    </dgm:pt>
    <dgm:pt modelId="{B1767226-D63D-4F17-AA7D-42DA838AAEEF}" type="pres">
      <dgm:prSet presAssocID="{39D8E8B0-35E0-4736-B6E6-1BA92B378251}" presName="parentText" presStyleLbl="node1" presStyleIdx="3" presStyleCnt="4">
        <dgm:presLayoutVars>
          <dgm:chMax val="0"/>
          <dgm:bulletEnabled val="1"/>
        </dgm:presLayoutVars>
      </dgm:prSet>
      <dgm:spPr/>
      <dgm:t>
        <a:bodyPr/>
        <a:lstStyle/>
        <a:p>
          <a:endParaRPr lang="es-PE"/>
        </a:p>
      </dgm:t>
    </dgm:pt>
    <dgm:pt modelId="{61F679BB-163F-495A-A34B-436EBC20C7FE}" type="pres">
      <dgm:prSet presAssocID="{39D8E8B0-35E0-4736-B6E6-1BA92B378251}" presName="negativeSpace" presStyleCnt="0"/>
      <dgm:spPr/>
      <dgm:t>
        <a:bodyPr/>
        <a:lstStyle/>
        <a:p>
          <a:endParaRPr lang="es-PE"/>
        </a:p>
      </dgm:t>
    </dgm:pt>
    <dgm:pt modelId="{1B5EFED2-A302-4B55-A04B-342CA132F286}" type="pres">
      <dgm:prSet presAssocID="{39D8E8B0-35E0-4736-B6E6-1BA92B378251}" presName="childText" presStyleLbl="conFgAcc1" presStyleIdx="3" presStyleCnt="4">
        <dgm:presLayoutVars>
          <dgm:bulletEnabled val="1"/>
        </dgm:presLayoutVars>
      </dgm:prSet>
      <dgm:spPr/>
      <dgm:t>
        <a:bodyPr/>
        <a:lstStyle/>
        <a:p>
          <a:endParaRPr lang="es-PE"/>
        </a:p>
      </dgm:t>
    </dgm:pt>
  </dgm:ptLst>
  <dgm:cxnLst>
    <dgm:cxn modelId="{0D3C8B94-B5BA-4AD4-9145-6191312070E7}" type="presOf" srcId="{6E011065-7FCC-4D32-B138-5217B0E2BD2A}" destId="{35D1131B-09C8-4B19-91EA-C89F856DF0C1}" srcOrd="0" destOrd="0" presId="urn:microsoft.com/office/officeart/2005/8/layout/list1"/>
    <dgm:cxn modelId="{82F96F14-4197-4650-9C41-755E73D7E308}" type="presOf" srcId="{39D8E8B0-35E0-4736-B6E6-1BA92B378251}" destId="{C38BFFEA-E7E9-4A46-AC4C-C5BB72A887E6}" srcOrd="0" destOrd="0" presId="urn:microsoft.com/office/officeart/2005/8/layout/list1"/>
    <dgm:cxn modelId="{7944C194-8EB3-4F47-8AF6-08368786A41A}" srcId="{390C07E5-F472-4C1F-82C0-4AA744B00202}" destId="{DD6E11BA-DC5D-4C97-8C29-1316E5090FA2}" srcOrd="0" destOrd="0" parTransId="{DB442F53-374E-4062-BB56-B4B61CFFCFE9}" sibTransId="{10D3C936-7CF3-428A-AF5A-AA74CC6BD782}"/>
    <dgm:cxn modelId="{8F82C8B1-86F8-4F2D-AAB3-D0D7F852E481}" srcId="{390C07E5-F472-4C1F-82C0-4AA744B00202}" destId="{39D8E8B0-35E0-4736-B6E6-1BA92B378251}" srcOrd="3" destOrd="0" parTransId="{B66B43C2-5DBF-4800-AF22-25638288031D}" sibTransId="{E1DC0E2E-1872-4AB0-A89F-EBD66B907FBB}"/>
    <dgm:cxn modelId="{4CBCEC57-C823-4829-8BB2-71D86148F69A}" type="presOf" srcId="{DD6E11BA-DC5D-4C97-8C29-1316E5090FA2}" destId="{E27EB65E-F126-48B6-8CD8-CDAB0BA76F76}" srcOrd="1" destOrd="0" presId="urn:microsoft.com/office/officeart/2005/8/layout/list1"/>
    <dgm:cxn modelId="{4FFC322D-79F4-4E9B-AAF5-B6A7C2C7C6D5}" srcId="{390C07E5-F472-4C1F-82C0-4AA744B00202}" destId="{6E011065-7FCC-4D32-B138-5217B0E2BD2A}" srcOrd="2" destOrd="0" parTransId="{DDD150BA-FEBF-424E-8FBB-747872D73D34}" sibTransId="{CAB3C34E-683B-4915-9BE9-37FAF41FB1C8}"/>
    <dgm:cxn modelId="{1B335B58-6E07-4F32-8E0F-D74CBF1A7F74}" type="presOf" srcId="{3C1A3AEB-B4EC-4FBC-9212-C05175FAED0A}" destId="{EF9F2047-2B84-47EE-A75A-9F6CFD753850}" srcOrd="0" destOrd="0" presId="urn:microsoft.com/office/officeart/2005/8/layout/list1"/>
    <dgm:cxn modelId="{621C6C5F-3AF2-484B-A28A-A72E9A63CD68}" type="presOf" srcId="{39D8E8B0-35E0-4736-B6E6-1BA92B378251}" destId="{B1767226-D63D-4F17-AA7D-42DA838AAEEF}" srcOrd="1" destOrd="0" presId="urn:microsoft.com/office/officeart/2005/8/layout/list1"/>
    <dgm:cxn modelId="{D2CE474E-6BDD-4391-98A7-2D3B2302DD77}" srcId="{390C07E5-F472-4C1F-82C0-4AA744B00202}" destId="{3C1A3AEB-B4EC-4FBC-9212-C05175FAED0A}" srcOrd="1" destOrd="0" parTransId="{2ECBDA30-57C8-4B87-B7E2-EDCBEF461C0F}" sibTransId="{4DE1C64F-7BBF-45BC-8578-E7CAAA7719F0}"/>
    <dgm:cxn modelId="{07B1711E-6684-48FD-91E3-BDD720782CC5}" type="presOf" srcId="{DD6E11BA-DC5D-4C97-8C29-1316E5090FA2}" destId="{E69878A1-C41D-4524-9F4A-972AFD748D2D}" srcOrd="0" destOrd="0" presId="urn:microsoft.com/office/officeart/2005/8/layout/list1"/>
    <dgm:cxn modelId="{10A2EEA4-39ED-441E-9906-FEAE8F4CAEA9}" type="presOf" srcId="{6E011065-7FCC-4D32-B138-5217B0E2BD2A}" destId="{49BBBB1C-B9A5-48CE-80D0-BF5FD55B176D}" srcOrd="1" destOrd="0" presId="urn:microsoft.com/office/officeart/2005/8/layout/list1"/>
    <dgm:cxn modelId="{277DBBE0-1AA5-492D-A97C-B4C852AABC9B}" type="presOf" srcId="{3C1A3AEB-B4EC-4FBC-9212-C05175FAED0A}" destId="{BCC2F60A-EB96-4688-A195-4D803DC50200}" srcOrd="1" destOrd="0" presId="urn:microsoft.com/office/officeart/2005/8/layout/list1"/>
    <dgm:cxn modelId="{659F62ED-A8F8-442B-B3BD-9FD714B53F8A}" type="presOf" srcId="{390C07E5-F472-4C1F-82C0-4AA744B00202}" destId="{C7FFBAD3-DC1D-4269-88F5-0BE58BC4E97A}" srcOrd="0" destOrd="0" presId="urn:microsoft.com/office/officeart/2005/8/layout/list1"/>
    <dgm:cxn modelId="{3552D055-B3FE-4081-97B5-9D95E5120508}" type="presParOf" srcId="{C7FFBAD3-DC1D-4269-88F5-0BE58BC4E97A}" destId="{1306FFA4-90F3-4A8A-8EFC-435B1E11C58B}" srcOrd="0" destOrd="0" presId="urn:microsoft.com/office/officeart/2005/8/layout/list1"/>
    <dgm:cxn modelId="{75DF632A-8DDE-4019-BE04-50AE5C433ED9}" type="presParOf" srcId="{1306FFA4-90F3-4A8A-8EFC-435B1E11C58B}" destId="{E69878A1-C41D-4524-9F4A-972AFD748D2D}" srcOrd="0" destOrd="0" presId="urn:microsoft.com/office/officeart/2005/8/layout/list1"/>
    <dgm:cxn modelId="{4469040B-F28F-4D71-B8F1-4993FC4CC3B3}" type="presParOf" srcId="{1306FFA4-90F3-4A8A-8EFC-435B1E11C58B}" destId="{E27EB65E-F126-48B6-8CD8-CDAB0BA76F76}" srcOrd="1" destOrd="0" presId="urn:microsoft.com/office/officeart/2005/8/layout/list1"/>
    <dgm:cxn modelId="{5D34F41A-D4DC-4B22-A991-D52C44509757}" type="presParOf" srcId="{C7FFBAD3-DC1D-4269-88F5-0BE58BC4E97A}" destId="{00564A6A-508F-4ACD-8F98-0A7AE34E09AC}" srcOrd="1" destOrd="0" presId="urn:microsoft.com/office/officeart/2005/8/layout/list1"/>
    <dgm:cxn modelId="{D0561D9A-575D-4B68-ADDA-43DCF38403D4}" type="presParOf" srcId="{C7FFBAD3-DC1D-4269-88F5-0BE58BC4E97A}" destId="{01FDD084-4A7C-4A46-9B21-1281818A7B0D}" srcOrd="2" destOrd="0" presId="urn:microsoft.com/office/officeart/2005/8/layout/list1"/>
    <dgm:cxn modelId="{634317FE-3279-4C74-BA78-6970A0D071AA}" type="presParOf" srcId="{C7FFBAD3-DC1D-4269-88F5-0BE58BC4E97A}" destId="{457BCE4B-04C1-4A79-A446-B03C05041769}" srcOrd="3" destOrd="0" presId="urn:microsoft.com/office/officeart/2005/8/layout/list1"/>
    <dgm:cxn modelId="{D67CD3C6-05BE-4826-BAAA-398914E884AE}" type="presParOf" srcId="{C7FFBAD3-DC1D-4269-88F5-0BE58BC4E97A}" destId="{80671F45-D7DC-4DD4-A801-496858D9F450}" srcOrd="4" destOrd="0" presId="urn:microsoft.com/office/officeart/2005/8/layout/list1"/>
    <dgm:cxn modelId="{B5955C0C-56F6-4ED9-892E-58006E6B86A4}" type="presParOf" srcId="{80671F45-D7DC-4DD4-A801-496858D9F450}" destId="{EF9F2047-2B84-47EE-A75A-9F6CFD753850}" srcOrd="0" destOrd="0" presId="urn:microsoft.com/office/officeart/2005/8/layout/list1"/>
    <dgm:cxn modelId="{28269909-3531-43D9-9059-17B8BDD89A01}" type="presParOf" srcId="{80671F45-D7DC-4DD4-A801-496858D9F450}" destId="{BCC2F60A-EB96-4688-A195-4D803DC50200}" srcOrd="1" destOrd="0" presId="urn:microsoft.com/office/officeart/2005/8/layout/list1"/>
    <dgm:cxn modelId="{19C0DC2F-EB08-4850-93A1-82CA0CCE9A61}" type="presParOf" srcId="{C7FFBAD3-DC1D-4269-88F5-0BE58BC4E97A}" destId="{044B9919-D001-4757-9072-C7C6B3653E2A}" srcOrd="5" destOrd="0" presId="urn:microsoft.com/office/officeart/2005/8/layout/list1"/>
    <dgm:cxn modelId="{67698E6F-B77D-4A68-A515-8E2DD4B48FB1}" type="presParOf" srcId="{C7FFBAD3-DC1D-4269-88F5-0BE58BC4E97A}" destId="{793CF6A4-BBB3-48B8-8882-83158A0885A6}" srcOrd="6" destOrd="0" presId="urn:microsoft.com/office/officeart/2005/8/layout/list1"/>
    <dgm:cxn modelId="{86CB29F2-147E-4E5B-A4AF-E073A8599431}" type="presParOf" srcId="{C7FFBAD3-DC1D-4269-88F5-0BE58BC4E97A}" destId="{1AF452D8-0F89-4FC2-B3C9-7E2832501CA6}" srcOrd="7" destOrd="0" presId="urn:microsoft.com/office/officeart/2005/8/layout/list1"/>
    <dgm:cxn modelId="{5C9F0006-6FBF-4A67-B12E-E87AA1550121}" type="presParOf" srcId="{C7FFBAD3-DC1D-4269-88F5-0BE58BC4E97A}" destId="{93C1BAF1-0613-4F6E-B212-310964218639}" srcOrd="8" destOrd="0" presId="urn:microsoft.com/office/officeart/2005/8/layout/list1"/>
    <dgm:cxn modelId="{868839DB-C760-43EF-B821-A1476809F314}" type="presParOf" srcId="{93C1BAF1-0613-4F6E-B212-310964218639}" destId="{35D1131B-09C8-4B19-91EA-C89F856DF0C1}" srcOrd="0" destOrd="0" presId="urn:microsoft.com/office/officeart/2005/8/layout/list1"/>
    <dgm:cxn modelId="{48574001-763C-482E-BA54-59527C8DC4E3}" type="presParOf" srcId="{93C1BAF1-0613-4F6E-B212-310964218639}" destId="{49BBBB1C-B9A5-48CE-80D0-BF5FD55B176D}" srcOrd="1" destOrd="0" presId="urn:microsoft.com/office/officeart/2005/8/layout/list1"/>
    <dgm:cxn modelId="{9765E25C-C11A-4C43-81EB-47FA631F3946}" type="presParOf" srcId="{C7FFBAD3-DC1D-4269-88F5-0BE58BC4E97A}" destId="{2EF58912-3C4B-4C1E-851B-0036E8611235}" srcOrd="9" destOrd="0" presId="urn:microsoft.com/office/officeart/2005/8/layout/list1"/>
    <dgm:cxn modelId="{8A2397F8-41C5-485B-BEED-0B02E1BB997A}" type="presParOf" srcId="{C7FFBAD3-DC1D-4269-88F5-0BE58BC4E97A}" destId="{51E2324E-5148-42B1-8966-5A94EC004B0B}" srcOrd="10" destOrd="0" presId="urn:microsoft.com/office/officeart/2005/8/layout/list1"/>
    <dgm:cxn modelId="{87ACA514-9E86-44E0-A80B-A643707424A0}" type="presParOf" srcId="{C7FFBAD3-DC1D-4269-88F5-0BE58BC4E97A}" destId="{1793B2AD-9F98-4D3B-878D-F1C37E8FEAA2}" srcOrd="11" destOrd="0" presId="urn:microsoft.com/office/officeart/2005/8/layout/list1"/>
    <dgm:cxn modelId="{4785A4CC-C49D-4F10-87EC-B956BA6755DD}" type="presParOf" srcId="{C7FFBAD3-DC1D-4269-88F5-0BE58BC4E97A}" destId="{095B402D-4A18-4BBE-BC28-2D277B67F282}" srcOrd="12" destOrd="0" presId="urn:microsoft.com/office/officeart/2005/8/layout/list1"/>
    <dgm:cxn modelId="{1B280796-3699-4134-8B1F-2B020E67B122}" type="presParOf" srcId="{095B402D-4A18-4BBE-BC28-2D277B67F282}" destId="{C38BFFEA-E7E9-4A46-AC4C-C5BB72A887E6}" srcOrd="0" destOrd="0" presId="urn:microsoft.com/office/officeart/2005/8/layout/list1"/>
    <dgm:cxn modelId="{95F4FED3-28B6-4F83-B5AB-C7C30A6FDEBD}" type="presParOf" srcId="{095B402D-4A18-4BBE-BC28-2D277B67F282}" destId="{B1767226-D63D-4F17-AA7D-42DA838AAEEF}" srcOrd="1" destOrd="0" presId="urn:microsoft.com/office/officeart/2005/8/layout/list1"/>
    <dgm:cxn modelId="{C7E88242-322B-4C6B-A5FA-86EA41E34038}" type="presParOf" srcId="{C7FFBAD3-DC1D-4269-88F5-0BE58BC4E97A}" destId="{61F679BB-163F-495A-A34B-436EBC20C7FE}" srcOrd="13" destOrd="0" presId="urn:microsoft.com/office/officeart/2005/8/layout/list1"/>
    <dgm:cxn modelId="{2F52E0D0-8FB5-4BB2-A6A4-8D5BA79E4646}" type="presParOf" srcId="{C7FFBAD3-DC1D-4269-88F5-0BE58BC4E97A}" destId="{1B5EFED2-A302-4B55-A04B-342CA132F28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899B5D4-1FB5-4C13-953D-BF627DC82066}"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s-PE"/>
        </a:p>
      </dgm:t>
    </dgm:pt>
    <dgm:pt modelId="{2C8A3DBC-70CB-4741-8A49-43177085914D}">
      <dgm:prSet/>
      <dgm:spPr/>
      <dgm:t>
        <a:bodyPr/>
        <a:lstStyle/>
        <a:p>
          <a:pPr rtl="0"/>
          <a:r>
            <a:rPr lang="es-ES" dirty="0" smtClean="0"/>
            <a:t>Hay que considerar que el menor rendimiento de los empleados de una empresa pasa por factores como el estrés y la falta de flexibilidad en sus tiempos, derivando en consecuencias negativas que sólo se reflejan en los resultados de la compañía.</a:t>
          </a:r>
          <a:br>
            <a:rPr lang="es-ES" dirty="0" smtClean="0"/>
          </a:br>
          <a:endParaRPr lang="es-PE" dirty="0"/>
        </a:p>
      </dgm:t>
    </dgm:pt>
    <dgm:pt modelId="{31A7A155-BB6F-4506-AD7A-27FD14046051}" type="parTrans" cxnId="{51A3EFA0-7A3C-4EDE-A401-CCA691189727}">
      <dgm:prSet/>
      <dgm:spPr/>
      <dgm:t>
        <a:bodyPr/>
        <a:lstStyle/>
        <a:p>
          <a:endParaRPr lang="es-PE"/>
        </a:p>
      </dgm:t>
    </dgm:pt>
    <dgm:pt modelId="{AEA674E0-94FC-419D-8103-F91D9844A5AA}" type="sibTrans" cxnId="{51A3EFA0-7A3C-4EDE-A401-CCA691189727}">
      <dgm:prSet/>
      <dgm:spPr/>
      <dgm:t>
        <a:bodyPr/>
        <a:lstStyle/>
        <a:p>
          <a:endParaRPr lang="es-PE"/>
        </a:p>
      </dgm:t>
    </dgm:pt>
    <dgm:pt modelId="{A8601D9A-BFE6-43DE-AFA1-CF32981F88EC}">
      <dgm:prSet/>
      <dgm:spPr/>
      <dgm:t>
        <a:bodyPr/>
        <a:lstStyle/>
        <a:p>
          <a:pPr rtl="0"/>
          <a:r>
            <a:rPr lang="es-ES" smtClean="0"/>
            <a:t>Por lo tanto, para lidiar con esta insatisfacción laboral, las empresas ahora tienen la opción de entregar más libertad al trabajador, más atención a sus necesidades personales y dar más prioridad a sus requerimientos familiares.</a:t>
          </a:r>
          <a:endParaRPr lang="es-PE" dirty="0"/>
        </a:p>
      </dgm:t>
    </dgm:pt>
    <dgm:pt modelId="{2E606DF4-8D32-4E1B-AEC5-032FA0B4A913}" type="parTrans" cxnId="{22D63271-AC9B-4734-B4B1-6E6198AEB991}">
      <dgm:prSet/>
      <dgm:spPr/>
      <dgm:t>
        <a:bodyPr/>
        <a:lstStyle/>
        <a:p>
          <a:endParaRPr lang="es-PE"/>
        </a:p>
      </dgm:t>
    </dgm:pt>
    <dgm:pt modelId="{3B006567-9550-4932-8274-B43DC29AAC77}" type="sibTrans" cxnId="{22D63271-AC9B-4734-B4B1-6E6198AEB991}">
      <dgm:prSet/>
      <dgm:spPr/>
      <dgm:t>
        <a:bodyPr/>
        <a:lstStyle/>
        <a:p>
          <a:endParaRPr lang="es-PE"/>
        </a:p>
      </dgm:t>
    </dgm:pt>
    <dgm:pt modelId="{2E925B07-000F-4832-9C9C-E0BE9D3CBA46}" type="pres">
      <dgm:prSet presAssocID="{8899B5D4-1FB5-4C13-953D-BF627DC82066}" presName="CompostProcess" presStyleCnt="0">
        <dgm:presLayoutVars>
          <dgm:dir/>
          <dgm:resizeHandles val="exact"/>
        </dgm:presLayoutVars>
      </dgm:prSet>
      <dgm:spPr/>
      <dgm:t>
        <a:bodyPr/>
        <a:lstStyle/>
        <a:p>
          <a:endParaRPr lang="es-PE"/>
        </a:p>
      </dgm:t>
    </dgm:pt>
    <dgm:pt modelId="{7DE248DB-69BE-4FF2-B89A-6421AF51F141}" type="pres">
      <dgm:prSet presAssocID="{8899B5D4-1FB5-4C13-953D-BF627DC82066}" presName="arrow" presStyleLbl="bgShp" presStyleIdx="0" presStyleCnt="1" custLinFactNeighborX="-374" custLinFactNeighborY="17187"/>
      <dgm:spPr/>
    </dgm:pt>
    <dgm:pt modelId="{7B6F3DDD-BE73-42B5-8E7A-586E0415D3AB}" type="pres">
      <dgm:prSet presAssocID="{8899B5D4-1FB5-4C13-953D-BF627DC82066}" presName="linearProcess" presStyleCnt="0"/>
      <dgm:spPr/>
    </dgm:pt>
    <dgm:pt modelId="{86E4C0A7-3910-4C10-9B91-857513A540C4}" type="pres">
      <dgm:prSet presAssocID="{2C8A3DBC-70CB-4741-8A49-43177085914D}" presName="textNode" presStyleLbl="node1" presStyleIdx="0" presStyleCnt="2">
        <dgm:presLayoutVars>
          <dgm:bulletEnabled val="1"/>
        </dgm:presLayoutVars>
      </dgm:prSet>
      <dgm:spPr/>
      <dgm:t>
        <a:bodyPr/>
        <a:lstStyle/>
        <a:p>
          <a:endParaRPr lang="es-PE"/>
        </a:p>
      </dgm:t>
    </dgm:pt>
    <dgm:pt modelId="{31906C67-C45F-4694-B2EF-0FCEEAD428FF}" type="pres">
      <dgm:prSet presAssocID="{AEA674E0-94FC-419D-8103-F91D9844A5AA}" presName="sibTrans" presStyleCnt="0"/>
      <dgm:spPr/>
    </dgm:pt>
    <dgm:pt modelId="{4AD089F5-6B5F-4DBF-9A98-9C8E8B3007F1}" type="pres">
      <dgm:prSet presAssocID="{A8601D9A-BFE6-43DE-AFA1-CF32981F88EC}" presName="textNode" presStyleLbl="node1" presStyleIdx="1" presStyleCnt="2">
        <dgm:presLayoutVars>
          <dgm:bulletEnabled val="1"/>
        </dgm:presLayoutVars>
      </dgm:prSet>
      <dgm:spPr/>
      <dgm:t>
        <a:bodyPr/>
        <a:lstStyle/>
        <a:p>
          <a:endParaRPr lang="es-PE"/>
        </a:p>
      </dgm:t>
    </dgm:pt>
  </dgm:ptLst>
  <dgm:cxnLst>
    <dgm:cxn modelId="{5C166DA5-018C-4F90-B01F-0315B92D10C9}" type="presOf" srcId="{A8601D9A-BFE6-43DE-AFA1-CF32981F88EC}" destId="{4AD089F5-6B5F-4DBF-9A98-9C8E8B3007F1}" srcOrd="0" destOrd="0" presId="urn:microsoft.com/office/officeart/2005/8/layout/hProcess9"/>
    <dgm:cxn modelId="{47B885C9-948C-4445-AE59-DB882FB95D9F}" type="presOf" srcId="{8899B5D4-1FB5-4C13-953D-BF627DC82066}" destId="{2E925B07-000F-4832-9C9C-E0BE9D3CBA46}" srcOrd="0" destOrd="0" presId="urn:microsoft.com/office/officeart/2005/8/layout/hProcess9"/>
    <dgm:cxn modelId="{51A3EFA0-7A3C-4EDE-A401-CCA691189727}" srcId="{8899B5D4-1FB5-4C13-953D-BF627DC82066}" destId="{2C8A3DBC-70CB-4741-8A49-43177085914D}" srcOrd="0" destOrd="0" parTransId="{31A7A155-BB6F-4506-AD7A-27FD14046051}" sibTransId="{AEA674E0-94FC-419D-8103-F91D9844A5AA}"/>
    <dgm:cxn modelId="{22D63271-AC9B-4734-B4B1-6E6198AEB991}" srcId="{8899B5D4-1FB5-4C13-953D-BF627DC82066}" destId="{A8601D9A-BFE6-43DE-AFA1-CF32981F88EC}" srcOrd="1" destOrd="0" parTransId="{2E606DF4-8D32-4E1B-AEC5-032FA0B4A913}" sibTransId="{3B006567-9550-4932-8274-B43DC29AAC77}"/>
    <dgm:cxn modelId="{8A182A47-5FC7-44E0-86D3-6F61FB3E5D07}" type="presOf" srcId="{2C8A3DBC-70CB-4741-8A49-43177085914D}" destId="{86E4C0A7-3910-4C10-9B91-857513A540C4}" srcOrd="0" destOrd="0" presId="urn:microsoft.com/office/officeart/2005/8/layout/hProcess9"/>
    <dgm:cxn modelId="{726B5188-6EE7-4EF0-AE22-949DB65F0EEC}" type="presParOf" srcId="{2E925B07-000F-4832-9C9C-E0BE9D3CBA46}" destId="{7DE248DB-69BE-4FF2-B89A-6421AF51F141}" srcOrd="0" destOrd="0" presId="urn:microsoft.com/office/officeart/2005/8/layout/hProcess9"/>
    <dgm:cxn modelId="{96B88E76-D543-4018-A410-5CA9780EE3E2}" type="presParOf" srcId="{2E925B07-000F-4832-9C9C-E0BE9D3CBA46}" destId="{7B6F3DDD-BE73-42B5-8E7A-586E0415D3AB}" srcOrd="1" destOrd="0" presId="urn:microsoft.com/office/officeart/2005/8/layout/hProcess9"/>
    <dgm:cxn modelId="{75CFE011-79F7-4FF6-8DA7-F1A6121BB881}" type="presParOf" srcId="{7B6F3DDD-BE73-42B5-8E7A-586E0415D3AB}" destId="{86E4C0A7-3910-4C10-9B91-857513A540C4}" srcOrd="0" destOrd="0" presId="urn:microsoft.com/office/officeart/2005/8/layout/hProcess9"/>
    <dgm:cxn modelId="{C137BB31-7A43-4E42-BE8F-F01ECC010063}" type="presParOf" srcId="{7B6F3DDD-BE73-42B5-8E7A-586E0415D3AB}" destId="{31906C67-C45F-4694-B2EF-0FCEEAD428FF}" srcOrd="1" destOrd="0" presId="urn:microsoft.com/office/officeart/2005/8/layout/hProcess9"/>
    <dgm:cxn modelId="{9269419D-446C-4372-AA98-DFA38ACD8204}" type="presParOf" srcId="{7B6F3DDD-BE73-42B5-8E7A-586E0415D3AB}" destId="{4AD089F5-6B5F-4DBF-9A98-9C8E8B3007F1}"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B2F851-C018-4EDA-A120-BD178B2B2F5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PE"/>
        </a:p>
      </dgm:t>
    </dgm:pt>
    <dgm:pt modelId="{BC1006D2-C2B4-471B-8132-A088F785339F}">
      <dgm:prSet/>
      <dgm:spPr/>
      <dgm:t>
        <a:bodyPr/>
        <a:lstStyle/>
        <a:p>
          <a:pPr rtl="0"/>
          <a:r>
            <a:rPr lang="es-ES" dirty="0" smtClean="0"/>
            <a:t>El </a:t>
          </a:r>
          <a:r>
            <a:rPr lang="es-ES" dirty="0" err="1" smtClean="0"/>
            <a:t>Work</a:t>
          </a:r>
          <a:r>
            <a:rPr lang="es-ES" dirty="0" smtClean="0"/>
            <a:t> </a:t>
          </a:r>
          <a:r>
            <a:rPr lang="es-ES" dirty="0" err="1" smtClean="0"/>
            <a:t>Life</a:t>
          </a:r>
          <a:r>
            <a:rPr lang="es-ES" dirty="0" smtClean="0"/>
            <a:t> Balance es cuando la empresa cuenta con una serie de políticas al interior de la organización, en las que apuesta por un trabajo responsable desde el punto de vista emocional de sus empleados.</a:t>
          </a:r>
          <a:endParaRPr lang="es-PE" dirty="0"/>
        </a:p>
      </dgm:t>
    </dgm:pt>
    <dgm:pt modelId="{4FED415C-29A2-4AD0-BC01-2DA0D6C01F26}" type="parTrans" cxnId="{28A002CD-8B07-4997-88B6-CEB892D082E4}">
      <dgm:prSet/>
      <dgm:spPr/>
      <dgm:t>
        <a:bodyPr/>
        <a:lstStyle/>
        <a:p>
          <a:endParaRPr lang="es-PE"/>
        </a:p>
      </dgm:t>
    </dgm:pt>
    <dgm:pt modelId="{0994A3CB-F184-413A-BC0D-67897E0D5F63}" type="sibTrans" cxnId="{28A002CD-8B07-4997-88B6-CEB892D082E4}">
      <dgm:prSet/>
      <dgm:spPr/>
      <dgm:t>
        <a:bodyPr/>
        <a:lstStyle/>
        <a:p>
          <a:endParaRPr lang="es-PE"/>
        </a:p>
      </dgm:t>
    </dgm:pt>
    <dgm:pt modelId="{8CED99B5-9C61-4D56-BA9B-F8C2F37F446B}">
      <dgm:prSet custT="1"/>
      <dgm:spPr/>
      <dgm:t>
        <a:bodyPr/>
        <a:lstStyle/>
        <a:p>
          <a:pPr rtl="0"/>
          <a:r>
            <a:rPr lang="es-ES" sz="1400" dirty="0" smtClean="0"/>
            <a:t>Cabe recordar que las personas cargan una gran responsabilidad al trabajar y a la vez, tener una familia. Si existe un balance perfecto entre estos dos ámbitos, el </a:t>
          </a:r>
          <a:r>
            <a:rPr lang="es-ES" sz="1400" dirty="0" err="1" smtClean="0"/>
            <a:t>Work</a:t>
          </a:r>
          <a:r>
            <a:rPr lang="es-ES" sz="1400" dirty="0" smtClean="0"/>
            <a:t> </a:t>
          </a:r>
          <a:r>
            <a:rPr lang="es-ES" sz="1400" dirty="0" err="1" smtClean="0"/>
            <a:t>Life</a:t>
          </a:r>
          <a:r>
            <a:rPr lang="es-ES" sz="1400" dirty="0" smtClean="0"/>
            <a:t> Balance está funcionando</a:t>
          </a:r>
          <a:r>
            <a:rPr lang="es-ES" sz="1100" dirty="0" smtClean="0"/>
            <a:t>.</a:t>
          </a:r>
          <a:endParaRPr lang="es-PE" sz="1100" dirty="0"/>
        </a:p>
      </dgm:t>
    </dgm:pt>
    <dgm:pt modelId="{D53FB41C-4035-402E-835A-B39BE4B9C9A3}" type="parTrans" cxnId="{E82DC2D6-F390-4B27-BE66-6BA717285ACA}">
      <dgm:prSet/>
      <dgm:spPr/>
      <dgm:t>
        <a:bodyPr/>
        <a:lstStyle/>
        <a:p>
          <a:endParaRPr lang="es-PE"/>
        </a:p>
      </dgm:t>
    </dgm:pt>
    <dgm:pt modelId="{E6074C39-536A-4FA2-AC7C-E2B40CA71F83}" type="sibTrans" cxnId="{E82DC2D6-F390-4B27-BE66-6BA717285ACA}">
      <dgm:prSet/>
      <dgm:spPr/>
      <dgm:t>
        <a:bodyPr/>
        <a:lstStyle/>
        <a:p>
          <a:endParaRPr lang="es-PE"/>
        </a:p>
      </dgm:t>
    </dgm:pt>
    <dgm:pt modelId="{C51FD840-D0F8-48AA-8C20-3A74E3E55C85}">
      <dgm:prSet custT="1"/>
      <dgm:spPr/>
      <dgm:t>
        <a:bodyPr/>
        <a:lstStyle/>
        <a:p>
          <a:pPr rtl="0"/>
          <a:r>
            <a:rPr lang="es-ES" sz="1200" dirty="0" smtClean="0"/>
            <a:t>Esta práctica cree que es básico que los integrantes de una compañía se sientan contentos y a gusto con lo que hacen, sin dejar de lado el plano personal.</a:t>
          </a:r>
          <a:endParaRPr lang="es-PE" sz="1200" dirty="0"/>
        </a:p>
      </dgm:t>
    </dgm:pt>
    <dgm:pt modelId="{D60BFBCA-E983-430B-BFCA-573A75ABC056}" type="sibTrans" cxnId="{9C83991B-14DC-4707-BFEE-D5235F287B74}">
      <dgm:prSet/>
      <dgm:spPr/>
      <dgm:t>
        <a:bodyPr/>
        <a:lstStyle/>
        <a:p>
          <a:endParaRPr lang="es-PE"/>
        </a:p>
      </dgm:t>
    </dgm:pt>
    <dgm:pt modelId="{3792AD20-6460-459B-8BC8-36C52E32DF73}" type="parTrans" cxnId="{9C83991B-14DC-4707-BFEE-D5235F287B74}">
      <dgm:prSet/>
      <dgm:spPr/>
      <dgm:t>
        <a:bodyPr/>
        <a:lstStyle/>
        <a:p>
          <a:endParaRPr lang="es-PE"/>
        </a:p>
      </dgm:t>
    </dgm:pt>
    <dgm:pt modelId="{26A8A977-9A60-4226-8DDE-C3321B2FFE39}" type="pres">
      <dgm:prSet presAssocID="{29B2F851-C018-4EDA-A120-BD178B2B2F51}" presName="composite" presStyleCnt="0">
        <dgm:presLayoutVars>
          <dgm:chMax val="5"/>
          <dgm:dir/>
          <dgm:animLvl val="ctr"/>
          <dgm:resizeHandles val="exact"/>
        </dgm:presLayoutVars>
      </dgm:prSet>
      <dgm:spPr/>
      <dgm:t>
        <a:bodyPr/>
        <a:lstStyle/>
        <a:p>
          <a:endParaRPr lang="es-PE"/>
        </a:p>
      </dgm:t>
    </dgm:pt>
    <dgm:pt modelId="{51CA1414-A374-4C21-93C3-B81223D5C448}" type="pres">
      <dgm:prSet presAssocID="{29B2F851-C018-4EDA-A120-BD178B2B2F51}" presName="cycle" presStyleCnt="0"/>
      <dgm:spPr/>
    </dgm:pt>
    <dgm:pt modelId="{2949DAD3-AC62-4518-BD35-AE8B6DF6BB1A}" type="pres">
      <dgm:prSet presAssocID="{29B2F851-C018-4EDA-A120-BD178B2B2F51}" presName="centerShape" presStyleCnt="0"/>
      <dgm:spPr/>
    </dgm:pt>
    <dgm:pt modelId="{807108E6-54EE-46A3-A079-64F75BB083CF}" type="pres">
      <dgm:prSet presAssocID="{29B2F851-C018-4EDA-A120-BD178B2B2F51}" presName="connSite" presStyleLbl="node1" presStyleIdx="0" presStyleCnt="4"/>
      <dgm:spPr/>
    </dgm:pt>
    <dgm:pt modelId="{B7EA6ED7-04FE-4801-B75A-C34DAF0274A6}" type="pres">
      <dgm:prSet presAssocID="{29B2F851-C018-4EDA-A120-BD178B2B2F51}" presName="visible" presStyleLbl="node1" presStyleIdx="0" presStyleCnt="4" custLinFactNeighborX="-19694" custLinFactNeighborY="6531"/>
      <dgm:spPr>
        <a:blipFill rotWithShape="0">
          <a:blip xmlns:r="http://schemas.openxmlformats.org/officeDocument/2006/relationships" r:embed="rId1"/>
          <a:stretch>
            <a:fillRect/>
          </a:stretch>
        </a:blipFill>
      </dgm:spPr>
    </dgm:pt>
    <dgm:pt modelId="{9F9A4095-E624-49CE-AACC-DFBEE6E1BC82}" type="pres">
      <dgm:prSet presAssocID="{4FED415C-29A2-4AD0-BC01-2DA0D6C01F26}" presName="Name25" presStyleLbl="parChTrans1D1" presStyleIdx="0" presStyleCnt="3"/>
      <dgm:spPr/>
      <dgm:t>
        <a:bodyPr/>
        <a:lstStyle/>
        <a:p>
          <a:endParaRPr lang="es-PE"/>
        </a:p>
      </dgm:t>
    </dgm:pt>
    <dgm:pt modelId="{14ADD4F3-451A-4D69-BEDF-A32F755D3185}" type="pres">
      <dgm:prSet presAssocID="{BC1006D2-C2B4-471B-8132-A088F785339F}" presName="node" presStyleCnt="0"/>
      <dgm:spPr/>
    </dgm:pt>
    <dgm:pt modelId="{698EC315-1697-4A2F-B085-0BD9C2589D37}" type="pres">
      <dgm:prSet presAssocID="{BC1006D2-C2B4-471B-8132-A088F785339F}" presName="parentNode" presStyleLbl="node1" presStyleIdx="1" presStyleCnt="4" custScaleX="186876" custScaleY="186876" custLinFactNeighborX="24545" custLinFactNeighborY="-32139">
        <dgm:presLayoutVars>
          <dgm:chMax val="1"/>
          <dgm:bulletEnabled val="1"/>
        </dgm:presLayoutVars>
      </dgm:prSet>
      <dgm:spPr/>
      <dgm:t>
        <a:bodyPr/>
        <a:lstStyle/>
        <a:p>
          <a:endParaRPr lang="es-PE"/>
        </a:p>
      </dgm:t>
    </dgm:pt>
    <dgm:pt modelId="{305B1BEE-809D-4335-9253-3E9DC07BC1F1}" type="pres">
      <dgm:prSet presAssocID="{BC1006D2-C2B4-471B-8132-A088F785339F}" presName="childNode" presStyleLbl="revTx" presStyleIdx="0" presStyleCnt="0">
        <dgm:presLayoutVars>
          <dgm:bulletEnabled val="1"/>
        </dgm:presLayoutVars>
      </dgm:prSet>
      <dgm:spPr/>
    </dgm:pt>
    <dgm:pt modelId="{C7CDED24-E76D-4ABF-B5C6-195D399886F2}" type="pres">
      <dgm:prSet presAssocID="{3792AD20-6460-459B-8BC8-36C52E32DF73}" presName="Name25" presStyleLbl="parChTrans1D1" presStyleIdx="1" presStyleCnt="3"/>
      <dgm:spPr/>
      <dgm:t>
        <a:bodyPr/>
        <a:lstStyle/>
        <a:p>
          <a:endParaRPr lang="es-PE"/>
        </a:p>
      </dgm:t>
    </dgm:pt>
    <dgm:pt modelId="{D48E5755-7C85-4879-9E26-2E946750B708}" type="pres">
      <dgm:prSet presAssocID="{C51FD840-D0F8-48AA-8C20-3A74E3E55C85}" presName="node" presStyleCnt="0"/>
      <dgm:spPr/>
    </dgm:pt>
    <dgm:pt modelId="{F481B375-505A-46DC-BE88-1E79E1800941}" type="pres">
      <dgm:prSet presAssocID="{C51FD840-D0F8-48AA-8C20-3A74E3E55C85}" presName="parentNode" presStyleLbl="node1" presStyleIdx="2" presStyleCnt="4" custScaleX="154258" custScaleY="154258" custLinFactX="96800" custLinFactNeighborX="100000" custLinFactNeighborY="-44531">
        <dgm:presLayoutVars>
          <dgm:chMax val="1"/>
          <dgm:bulletEnabled val="1"/>
        </dgm:presLayoutVars>
      </dgm:prSet>
      <dgm:spPr/>
      <dgm:t>
        <a:bodyPr/>
        <a:lstStyle/>
        <a:p>
          <a:endParaRPr lang="es-PE"/>
        </a:p>
      </dgm:t>
    </dgm:pt>
    <dgm:pt modelId="{8391C7DC-5E48-4F0B-85DB-FDA33A4D9398}" type="pres">
      <dgm:prSet presAssocID="{C51FD840-D0F8-48AA-8C20-3A74E3E55C85}" presName="childNode" presStyleLbl="revTx" presStyleIdx="0" presStyleCnt="0">
        <dgm:presLayoutVars>
          <dgm:bulletEnabled val="1"/>
        </dgm:presLayoutVars>
      </dgm:prSet>
      <dgm:spPr/>
    </dgm:pt>
    <dgm:pt modelId="{344C559C-88A3-4A60-9CAA-8C52D76099A6}" type="pres">
      <dgm:prSet presAssocID="{D53FB41C-4035-402E-835A-B39BE4B9C9A3}" presName="Name25" presStyleLbl="parChTrans1D1" presStyleIdx="2" presStyleCnt="3"/>
      <dgm:spPr/>
      <dgm:t>
        <a:bodyPr/>
        <a:lstStyle/>
        <a:p>
          <a:endParaRPr lang="es-PE"/>
        </a:p>
      </dgm:t>
    </dgm:pt>
    <dgm:pt modelId="{2C927088-E85E-42F9-BA9F-DFE3A820826C}" type="pres">
      <dgm:prSet presAssocID="{8CED99B5-9C61-4D56-BA9B-F8C2F37F446B}" presName="node" presStyleCnt="0"/>
      <dgm:spPr/>
    </dgm:pt>
    <dgm:pt modelId="{1AB589B6-870F-417F-8EB7-E984353A3086}" type="pres">
      <dgm:prSet presAssocID="{8CED99B5-9C61-4D56-BA9B-F8C2F37F446B}" presName="parentNode" presStyleLbl="node1" presStyleIdx="3" presStyleCnt="4" custScaleX="191302" custScaleY="191302" custLinFactNeighborX="49165" custLinFactNeighborY="-43245">
        <dgm:presLayoutVars>
          <dgm:chMax val="1"/>
          <dgm:bulletEnabled val="1"/>
        </dgm:presLayoutVars>
      </dgm:prSet>
      <dgm:spPr/>
      <dgm:t>
        <a:bodyPr/>
        <a:lstStyle/>
        <a:p>
          <a:endParaRPr lang="es-PE"/>
        </a:p>
      </dgm:t>
    </dgm:pt>
    <dgm:pt modelId="{A28E37A8-2720-4918-AD43-ABD6107B26A6}" type="pres">
      <dgm:prSet presAssocID="{8CED99B5-9C61-4D56-BA9B-F8C2F37F446B}" presName="childNode" presStyleLbl="revTx" presStyleIdx="0" presStyleCnt="0">
        <dgm:presLayoutVars>
          <dgm:bulletEnabled val="1"/>
        </dgm:presLayoutVars>
      </dgm:prSet>
      <dgm:spPr/>
    </dgm:pt>
  </dgm:ptLst>
  <dgm:cxnLst>
    <dgm:cxn modelId="{28A002CD-8B07-4997-88B6-CEB892D082E4}" srcId="{29B2F851-C018-4EDA-A120-BD178B2B2F51}" destId="{BC1006D2-C2B4-471B-8132-A088F785339F}" srcOrd="0" destOrd="0" parTransId="{4FED415C-29A2-4AD0-BC01-2DA0D6C01F26}" sibTransId="{0994A3CB-F184-413A-BC0D-67897E0D5F63}"/>
    <dgm:cxn modelId="{D3623626-61C8-400E-9C52-0399EB024482}" type="presOf" srcId="{BC1006D2-C2B4-471B-8132-A088F785339F}" destId="{698EC315-1697-4A2F-B085-0BD9C2589D37}" srcOrd="0" destOrd="0" presId="urn:microsoft.com/office/officeart/2005/8/layout/radial2"/>
    <dgm:cxn modelId="{CFF7AAC9-C151-42D2-8007-06325564413F}" type="presOf" srcId="{4FED415C-29A2-4AD0-BC01-2DA0D6C01F26}" destId="{9F9A4095-E624-49CE-AACC-DFBEE6E1BC82}" srcOrd="0" destOrd="0" presId="urn:microsoft.com/office/officeart/2005/8/layout/radial2"/>
    <dgm:cxn modelId="{0ECB0EF3-CA53-4170-92CC-5B334267F595}" type="presOf" srcId="{D53FB41C-4035-402E-835A-B39BE4B9C9A3}" destId="{344C559C-88A3-4A60-9CAA-8C52D76099A6}" srcOrd="0" destOrd="0" presId="urn:microsoft.com/office/officeart/2005/8/layout/radial2"/>
    <dgm:cxn modelId="{94561121-C111-4EAE-918B-C4D86BE5D574}" type="presOf" srcId="{C51FD840-D0F8-48AA-8C20-3A74E3E55C85}" destId="{F481B375-505A-46DC-BE88-1E79E1800941}" srcOrd="0" destOrd="0" presId="urn:microsoft.com/office/officeart/2005/8/layout/radial2"/>
    <dgm:cxn modelId="{9C83991B-14DC-4707-BFEE-D5235F287B74}" srcId="{29B2F851-C018-4EDA-A120-BD178B2B2F51}" destId="{C51FD840-D0F8-48AA-8C20-3A74E3E55C85}" srcOrd="1" destOrd="0" parTransId="{3792AD20-6460-459B-8BC8-36C52E32DF73}" sibTransId="{D60BFBCA-E983-430B-BFCA-573A75ABC056}"/>
    <dgm:cxn modelId="{D79782CB-64A3-4795-B107-A63EE7D05163}" type="presOf" srcId="{29B2F851-C018-4EDA-A120-BD178B2B2F51}" destId="{26A8A977-9A60-4226-8DDE-C3321B2FFE39}" srcOrd="0" destOrd="0" presId="urn:microsoft.com/office/officeart/2005/8/layout/radial2"/>
    <dgm:cxn modelId="{800F9CC2-7C0F-4C9F-B366-21F410BEABD2}" type="presOf" srcId="{3792AD20-6460-459B-8BC8-36C52E32DF73}" destId="{C7CDED24-E76D-4ABF-B5C6-195D399886F2}" srcOrd="0" destOrd="0" presId="urn:microsoft.com/office/officeart/2005/8/layout/radial2"/>
    <dgm:cxn modelId="{DAFACAC4-9CF4-4071-89C6-F29CF5EF9852}" type="presOf" srcId="{8CED99B5-9C61-4D56-BA9B-F8C2F37F446B}" destId="{1AB589B6-870F-417F-8EB7-E984353A3086}" srcOrd="0" destOrd="0" presId="urn:microsoft.com/office/officeart/2005/8/layout/radial2"/>
    <dgm:cxn modelId="{E82DC2D6-F390-4B27-BE66-6BA717285ACA}" srcId="{29B2F851-C018-4EDA-A120-BD178B2B2F51}" destId="{8CED99B5-9C61-4D56-BA9B-F8C2F37F446B}" srcOrd="2" destOrd="0" parTransId="{D53FB41C-4035-402E-835A-B39BE4B9C9A3}" sibTransId="{E6074C39-536A-4FA2-AC7C-E2B40CA71F83}"/>
    <dgm:cxn modelId="{8E1DB99B-D7EC-4E84-9DD9-73E6CCFD41B1}" type="presParOf" srcId="{26A8A977-9A60-4226-8DDE-C3321B2FFE39}" destId="{51CA1414-A374-4C21-93C3-B81223D5C448}" srcOrd="0" destOrd="0" presId="urn:microsoft.com/office/officeart/2005/8/layout/radial2"/>
    <dgm:cxn modelId="{043FD7DE-8788-48DB-B526-5B303547F6FE}" type="presParOf" srcId="{51CA1414-A374-4C21-93C3-B81223D5C448}" destId="{2949DAD3-AC62-4518-BD35-AE8B6DF6BB1A}" srcOrd="0" destOrd="0" presId="urn:microsoft.com/office/officeart/2005/8/layout/radial2"/>
    <dgm:cxn modelId="{B4514EED-8600-4999-8694-6C6EF437E1C6}" type="presParOf" srcId="{2949DAD3-AC62-4518-BD35-AE8B6DF6BB1A}" destId="{807108E6-54EE-46A3-A079-64F75BB083CF}" srcOrd="0" destOrd="0" presId="urn:microsoft.com/office/officeart/2005/8/layout/radial2"/>
    <dgm:cxn modelId="{A95A3080-7CAE-43D5-B36D-10D6ED0B6CAF}" type="presParOf" srcId="{2949DAD3-AC62-4518-BD35-AE8B6DF6BB1A}" destId="{B7EA6ED7-04FE-4801-B75A-C34DAF0274A6}" srcOrd="1" destOrd="0" presId="urn:microsoft.com/office/officeart/2005/8/layout/radial2"/>
    <dgm:cxn modelId="{3AD4B487-9D3F-47F7-AAA2-81E95C480BC8}" type="presParOf" srcId="{51CA1414-A374-4C21-93C3-B81223D5C448}" destId="{9F9A4095-E624-49CE-AACC-DFBEE6E1BC82}" srcOrd="1" destOrd="0" presId="urn:microsoft.com/office/officeart/2005/8/layout/radial2"/>
    <dgm:cxn modelId="{9C297582-9BA4-4C57-B2DD-0CFBFE3FDEA6}" type="presParOf" srcId="{51CA1414-A374-4C21-93C3-B81223D5C448}" destId="{14ADD4F3-451A-4D69-BEDF-A32F755D3185}" srcOrd="2" destOrd="0" presId="urn:microsoft.com/office/officeart/2005/8/layout/radial2"/>
    <dgm:cxn modelId="{25233459-57D1-47ED-8A99-58DA2D60C52E}" type="presParOf" srcId="{14ADD4F3-451A-4D69-BEDF-A32F755D3185}" destId="{698EC315-1697-4A2F-B085-0BD9C2589D37}" srcOrd="0" destOrd="0" presId="urn:microsoft.com/office/officeart/2005/8/layout/radial2"/>
    <dgm:cxn modelId="{81F59824-7140-4632-A223-8FD231F1DED8}" type="presParOf" srcId="{14ADD4F3-451A-4D69-BEDF-A32F755D3185}" destId="{305B1BEE-809D-4335-9253-3E9DC07BC1F1}" srcOrd="1" destOrd="0" presId="urn:microsoft.com/office/officeart/2005/8/layout/radial2"/>
    <dgm:cxn modelId="{B4402D06-F4B6-49BB-A3CA-DDCD6FA85920}" type="presParOf" srcId="{51CA1414-A374-4C21-93C3-B81223D5C448}" destId="{C7CDED24-E76D-4ABF-B5C6-195D399886F2}" srcOrd="3" destOrd="0" presId="urn:microsoft.com/office/officeart/2005/8/layout/radial2"/>
    <dgm:cxn modelId="{4F968B96-0B2F-41C1-8850-7714DD570937}" type="presParOf" srcId="{51CA1414-A374-4C21-93C3-B81223D5C448}" destId="{D48E5755-7C85-4879-9E26-2E946750B708}" srcOrd="4" destOrd="0" presId="urn:microsoft.com/office/officeart/2005/8/layout/radial2"/>
    <dgm:cxn modelId="{3E405E34-E686-402C-AAD4-56DFBCD5F941}" type="presParOf" srcId="{D48E5755-7C85-4879-9E26-2E946750B708}" destId="{F481B375-505A-46DC-BE88-1E79E1800941}" srcOrd="0" destOrd="0" presId="urn:microsoft.com/office/officeart/2005/8/layout/radial2"/>
    <dgm:cxn modelId="{3C14AF37-CE33-47A4-A325-2F60A8B311A4}" type="presParOf" srcId="{D48E5755-7C85-4879-9E26-2E946750B708}" destId="{8391C7DC-5E48-4F0B-85DB-FDA33A4D9398}" srcOrd="1" destOrd="0" presId="urn:microsoft.com/office/officeart/2005/8/layout/radial2"/>
    <dgm:cxn modelId="{C5FD6465-46A2-4575-8863-2764344E902E}" type="presParOf" srcId="{51CA1414-A374-4C21-93C3-B81223D5C448}" destId="{344C559C-88A3-4A60-9CAA-8C52D76099A6}" srcOrd="5" destOrd="0" presId="urn:microsoft.com/office/officeart/2005/8/layout/radial2"/>
    <dgm:cxn modelId="{93398170-2E63-456C-950C-C80C337D20F2}" type="presParOf" srcId="{51CA1414-A374-4C21-93C3-B81223D5C448}" destId="{2C927088-E85E-42F9-BA9F-DFE3A820826C}" srcOrd="6" destOrd="0" presId="urn:microsoft.com/office/officeart/2005/8/layout/radial2"/>
    <dgm:cxn modelId="{EB65E01A-13D3-4BEF-ACCA-9174CEE73A06}" type="presParOf" srcId="{2C927088-E85E-42F9-BA9F-DFE3A820826C}" destId="{1AB589B6-870F-417F-8EB7-E984353A3086}" srcOrd="0" destOrd="0" presId="urn:microsoft.com/office/officeart/2005/8/layout/radial2"/>
    <dgm:cxn modelId="{CE4C50B0-4AAF-4CED-B03B-6B62C78375E0}" type="presParOf" srcId="{2C927088-E85E-42F9-BA9F-DFE3A820826C}" destId="{A28E37A8-2720-4918-AD43-ABD6107B26A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54044-2A21-4C39-864D-CCC1591520B1}" type="doc">
      <dgm:prSet loTypeId="urn:microsoft.com/office/officeart/2005/8/layout/list1" loCatId="list" qsTypeId="urn:microsoft.com/office/officeart/2005/8/quickstyle/3d1" qsCatId="3D" csTypeId="urn:microsoft.com/office/officeart/2005/8/colors/accent1_4" csCatId="accent1" phldr="1"/>
      <dgm:spPr/>
      <dgm:t>
        <a:bodyPr/>
        <a:lstStyle/>
        <a:p>
          <a:endParaRPr lang="es-PE"/>
        </a:p>
      </dgm:t>
    </dgm:pt>
    <dgm:pt modelId="{77573D20-EDD9-4ABC-A4EC-A555271DB8D7}">
      <dgm:prSet phldrT="[Texto]"/>
      <dgm:spPr/>
      <dgm:t>
        <a:bodyPr/>
        <a:lstStyle/>
        <a:p>
          <a:r>
            <a:rPr lang="es-PE" dirty="0" smtClean="0"/>
            <a:t>Establecimiento del clima</a:t>
          </a:r>
          <a:endParaRPr lang="es-PE" dirty="0"/>
        </a:p>
      </dgm:t>
    </dgm:pt>
    <dgm:pt modelId="{AC464E6A-B40F-4A40-A859-A612CDCBD20E}" type="parTrans" cxnId="{501E7813-25AD-4555-9A46-D87E469FE9F3}">
      <dgm:prSet/>
      <dgm:spPr/>
      <dgm:t>
        <a:bodyPr/>
        <a:lstStyle/>
        <a:p>
          <a:endParaRPr lang="es-PE"/>
        </a:p>
      </dgm:t>
    </dgm:pt>
    <dgm:pt modelId="{7307F5F0-9854-4C1E-ADDF-B82F28961E68}" type="sibTrans" cxnId="{501E7813-25AD-4555-9A46-D87E469FE9F3}">
      <dgm:prSet/>
      <dgm:spPr/>
      <dgm:t>
        <a:bodyPr/>
        <a:lstStyle/>
        <a:p>
          <a:endParaRPr lang="es-PE"/>
        </a:p>
      </dgm:t>
    </dgm:pt>
    <dgm:pt modelId="{5DAF9E5A-B3D5-42B0-AC01-E64CBDBC35C2}">
      <dgm:prSet phldrT="[Texto]"/>
      <dgm:spPr/>
      <dgm:t>
        <a:bodyPr/>
        <a:lstStyle/>
        <a:p>
          <a:r>
            <a:rPr lang="es-PE" dirty="0" smtClean="0"/>
            <a:t>Recogida de información</a:t>
          </a:r>
          <a:endParaRPr lang="es-PE" dirty="0"/>
        </a:p>
      </dgm:t>
    </dgm:pt>
    <dgm:pt modelId="{F07E7105-61C8-4B34-8047-97238216F0F4}" type="parTrans" cxnId="{0A4BAE55-D05A-40C4-8105-15F21F027273}">
      <dgm:prSet/>
      <dgm:spPr/>
      <dgm:t>
        <a:bodyPr/>
        <a:lstStyle/>
        <a:p>
          <a:endParaRPr lang="es-PE"/>
        </a:p>
      </dgm:t>
    </dgm:pt>
    <dgm:pt modelId="{B7E8A7A3-FDF8-4DCB-BC4F-2367B0FA440B}" type="sibTrans" cxnId="{0A4BAE55-D05A-40C4-8105-15F21F027273}">
      <dgm:prSet/>
      <dgm:spPr/>
      <dgm:t>
        <a:bodyPr/>
        <a:lstStyle/>
        <a:p>
          <a:endParaRPr lang="es-PE"/>
        </a:p>
      </dgm:t>
    </dgm:pt>
    <dgm:pt modelId="{5B10C2DF-CFBA-42C3-9486-725D8B1FAB3C}">
      <dgm:prSet phldrT="[Texto]"/>
      <dgm:spPr/>
      <dgm:t>
        <a:bodyPr/>
        <a:lstStyle/>
        <a:p>
          <a:r>
            <a:rPr lang="es-PE" dirty="0" smtClean="0"/>
            <a:t>Presentación de la información </a:t>
          </a:r>
          <a:endParaRPr lang="es-PE" dirty="0"/>
        </a:p>
      </dgm:t>
    </dgm:pt>
    <dgm:pt modelId="{1DFF8981-6E09-41D5-893B-3BC67A87201F}" type="parTrans" cxnId="{096F689C-70DF-4CEB-BAEC-E631BBA98432}">
      <dgm:prSet/>
      <dgm:spPr/>
      <dgm:t>
        <a:bodyPr/>
        <a:lstStyle/>
        <a:p>
          <a:endParaRPr lang="es-PE"/>
        </a:p>
      </dgm:t>
    </dgm:pt>
    <dgm:pt modelId="{449DC115-C75E-4E7C-8D47-35BA83FC9E6A}" type="sibTrans" cxnId="{096F689C-70DF-4CEB-BAEC-E631BBA98432}">
      <dgm:prSet/>
      <dgm:spPr/>
      <dgm:t>
        <a:bodyPr/>
        <a:lstStyle/>
        <a:p>
          <a:endParaRPr lang="es-PE"/>
        </a:p>
      </dgm:t>
    </dgm:pt>
    <dgm:pt modelId="{9FFCF617-FCA9-458F-B6CA-68D8489372D9}">
      <dgm:prSet phldrT="[Texto]"/>
      <dgm:spPr/>
      <dgm:t>
        <a:bodyPr/>
        <a:lstStyle/>
        <a:p>
          <a:r>
            <a:rPr lang="es-PE" dirty="0" smtClean="0"/>
            <a:t>Seguimiento</a:t>
          </a:r>
          <a:endParaRPr lang="es-PE" dirty="0"/>
        </a:p>
      </dgm:t>
    </dgm:pt>
    <dgm:pt modelId="{FA5CBBE1-2D50-45A7-AAC6-5FA2F242FE4D}" type="parTrans" cxnId="{0ADA9452-30B0-443A-8486-7BE076B10EDC}">
      <dgm:prSet/>
      <dgm:spPr/>
      <dgm:t>
        <a:bodyPr/>
        <a:lstStyle/>
        <a:p>
          <a:endParaRPr lang="es-PE"/>
        </a:p>
      </dgm:t>
    </dgm:pt>
    <dgm:pt modelId="{5CC983C4-A853-4225-AD3D-FD8AD0216E09}" type="sibTrans" cxnId="{0ADA9452-30B0-443A-8486-7BE076B10EDC}">
      <dgm:prSet/>
      <dgm:spPr/>
      <dgm:t>
        <a:bodyPr/>
        <a:lstStyle/>
        <a:p>
          <a:endParaRPr lang="es-PE"/>
        </a:p>
      </dgm:t>
    </dgm:pt>
    <dgm:pt modelId="{2680295B-EF3A-4A37-9B47-7775D719D540}">
      <dgm:prSet phldrT="[Texto]"/>
      <dgm:spPr/>
      <dgm:t>
        <a:bodyPr/>
        <a:lstStyle/>
        <a:p>
          <a:r>
            <a:rPr lang="es-PE" dirty="0" smtClean="0"/>
            <a:t>Agregación</a:t>
          </a:r>
          <a:endParaRPr lang="es-PE" dirty="0"/>
        </a:p>
      </dgm:t>
    </dgm:pt>
    <dgm:pt modelId="{0B72A029-9EDE-4A54-9E1D-77030037FB31}" type="parTrans" cxnId="{353B8489-D897-476E-9ABD-36FED628AF71}">
      <dgm:prSet/>
      <dgm:spPr/>
      <dgm:t>
        <a:bodyPr/>
        <a:lstStyle/>
        <a:p>
          <a:endParaRPr lang="es-PE"/>
        </a:p>
      </dgm:t>
    </dgm:pt>
    <dgm:pt modelId="{7A96935F-7EB4-428F-BB28-B1551E1FF1F6}" type="sibTrans" cxnId="{353B8489-D897-476E-9ABD-36FED628AF71}">
      <dgm:prSet/>
      <dgm:spPr/>
      <dgm:t>
        <a:bodyPr/>
        <a:lstStyle/>
        <a:p>
          <a:endParaRPr lang="es-PE"/>
        </a:p>
      </dgm:t>
    </dgm:pt>
    <dgm:pt modelId="{4D7EA0AF-5EB2-4987-91E2-8F56534DDA5B}">
      <dgm:prSet/>
      <dgm:spPr/>
      <dgm:t>
        <a:bodyPr/>
        <a:lstStyle/>
        <a:p>
          <a:r>
            <a:rPr lang="es-PE" smtClean="0"/>
            <a:t>Revisión de progresos</a:t>
          </a:r>
          <a:endParaRPr lang="es-PE"/>
        </a:p>
      </dgm:t>
    </dgm:pt>
    <dgm:pt modelId="{FB70CFE3-3379-4A58-8408-C2F46FE924EC}" type="parTrans" cxnId="{7630E3C2-A94C-45BC-8CD3-18D5F168E22B}">
      <dgm:prSet/>
      <dgm:spPr/>
      <dgm:t>
        <a:bodyPr/>
        <a:lstStyle/>
        <a:p>
          <a:endParaRPr lang="es-PE"/>
        </a:p>
      </dgm:t>
    </dgm:pt>
    <dgm:pt modelId="{5024AE7F-2570-4634-913E-A770413FD7A3}" type="sibTrans" cxnId="{7630E3C2-A94C-45BC-8CD3-18D5F168E22B}">
      <dgm:prSet/>
      <dgm:spPr/>
      <dgm:t>
        <a:bodyPr/>
        <a:lstStyle/>
        <a:p>
          <a:endParaRPr lang="es-PE"/>
        </a:p>
      </dgm:t>
    </dgm:pt>
    <dgm:pt modelId="{CE90EAA2-7044-48AB-BE51-FA89232727E1}">
      <dgm:prSet phldrT="[Texto]"/>
      <dgm:spPr/>
      <dgm:t>
        <a:bodyPr/>
        <a:lstStyle/>
        <a:p>
          <a:r>
            <a:rPr lang="es-PE" smtClean="0"/>
            <a:t>Debate por unidades organizativas</a:t>
          </a:r>
          <a:endParaRPr lang="es-PE" dirty="0"/>
        </a:p>
      </dgm:t>
    </dgm:pt>
    <dgm:pt modelId="{957D2BA4-0B1D-44AE-88DD-4D890C33B4A4}" type="parTrans" cxnId="{6591CAEB-30EE-4BEB-B1EA-BFB1E1A06767}">
      <dgm:prSet/>
      <dgm:spPr/>
      <dgm:t>
        <a:bodyPr/>
        <a:lstStyle/>
        <a:p>
          <a:endParaRPr lang="es-PE"/>
        </a:p>
      </dgm:t>
    </dgm:pt>
    <dgm:pt modelId="{B2BC7D91-E25F-4107-B4EA-5D95A5DF3F5A}" type="sibTrans" cxnId="{6591CAEB-30EE-4BEB-B1EA-BFB1E1A06767}">
      <dgm:prSet/>
      <dgm:spPr/>
      <dgm:t>
        <a:bodyPr/>
        <a:lstStyle/>
        <a:p>
          <a:endParaRPr lang="es-PE"/>
        </a:p>
      </dgm:t>
    </dgm:pt>
    <dgm:pt modelId="{917D7867-717E-46E4-8A25-28F419330086}" type="pres">
      <dgm:prSet presAssocID="{D2F54044-2A21-4C39-864D-CCC1591520B1}" presName="linear" presStyleCnt="0">
        <dgm:presLayoutVars>
          <dgm:dir/>
          <dgm:animLvl val="lvl"/>
          <dgm:resizeHandles val="exact"/>
        </dgm:presLayoutVars>
      </dgm:prSet>
      <dgm:spPr/>
      <dgm:t>
        <a:bodyPr/>
        <a:lstStyle/>
        <a:p>
          <a:endParaRPr lang="es-PE"/>
        </a:p>
      </dgm:t>
    </dgm:pt>
    <dgm:pt modelId="{E3B3BE3A-5284-4226-B2B9-9766D80E0039}" type="pres">
      <dgm:prSet presAssocID="{77573D20-EDD9-4ABC-A4EC-A555271DB8D7}" presName="parentLin" presStyleCnt="0"/>
      <dgm:spPr/>
    </dgm:pt>
    <dgm:pt modelId="{8FDED45E-0403-472B-A132-7622ABC06C4C}" type="pres">
      <dgm:prSet presAssocID="{77573D20-EDD9-4ABC-A4EC-A555271DB8D7}" presName="parentLeftMargin" presStyleLbl="node1" presStyleIdx="0" presStyleCnt="7"/>
      <dgm:spPr/>
      <dgm:t>
        <a:bodyPr/>
        <a:lstStyle/>
        <a:p>
          <a:endParaRPr lang="es-PE"/>
        </a:p>
      </dgm:t>
    </dgm:pt>
    <dgm:pt modelId="{FE2173AF-6D1D-4167-83FE-0CB8EF2142DA}" type="pres">
      <dgm:prSet presAssocID="{77573D20-EDD9-4ABC-A4EC-A555271DB8D7}" presName="parentText" presStyleLbl="node1" presStyleIdx="0" presStyleCnt="7">
        <dgm:presLayoutVars>
          <dgm:chMax val="0"/>
          <dgm:bulletEnabled val="1"/>
        </dgm:presLayoutVars>
      </dgm:prSet>
      <dgm:spPr/>
      <dgm:t>
        <a:bodyPr/>
        <a:lstStyle/>
        <a:p>
          <a:endParaRPr lang="es-PE"/>
        </a:p>
      </dgm:t>
    </dgm:pt>
    <dgm:pt modelId="{6D0295BC-459B-4EF5-8B7A-61D38F3A7746}" type="pres">
      <dgm:prSet presAssocID="{77573D20-EDD9-4ABC-A4EC-A555271DB8D7}" presName="negativeSpace" presStyleCnt="0"/>
      <dgm:spPr/>
    </dgm:pt>
    <dgm:pt modelId="{D75D6B32-ADD9-4CC5-8C99-72344DC1BE7D}" type="pres">
      <dgm:prSet presAssocID="{77573D20-EDD9-4ABC-A4EC-A555271DB8D7}" presName="childText" presStyleLbl="conFgAcc1" presStyleIdx="0" presStyleCnt="7">
        <dgm:presLayoutVars>
          <dgm:bulletEnabled val="1"/>
        </dgm:presLayoutVars>
      </dgm:prSet>
      <dgm:spPr/>
    </dgm:pt>
    <dgm:pt modelId="{D9DF4689-2FD6-423C-A486-D7E600F619ED}" type="pres">
      <dgm:prSet presAssocID="{7307F5F0-9854-4C1E-ADDF-B82F28961E68}" presName="spaceBetweenRectangles" presStyleCnt="0"/>
      <dgm:spPr/>
    </dgm:pt>
    <dgm:pt modelId="{8D832E97-9E92-4664-A192-32256B345C38}" type="pres">
      <dgm:prSet presAssocID="{5DAF9E5A-B3D5-42B0-AC01-E64CBDBC35C2}" presName="parentLin" presStyleCnt="0"/>
      <dgm:spPr/>
    </dgm:pt>
    <dgm:pt modelId="{DD0FA87B-D91B-48BA-9FB5-747E4649E662}" type="pres">
      <dgm:prSet presAssocID="{5DAF9E5A-B3D5-42B0-AC01-E64CBDBC35C2}" presName="parentLeftMargin" presStyleLbl="node1" presStyleIdx="0" presStyleCnt="7"/>
      <dgm:spPr/>
      <dgm:t>
        <a:bodyPr/>
        <a:lstStyle/>
        <a:p>
          <a:endParaRPr lang="es-PE"/>
        </a:p>
      </dgm:t>
    </dgm:pt>
    <dgm:pt modelId="{3CDE7B96-9FDE-4736-888B-E8FA7A466D21}" type="pres">
      <dgm:prSet presAssocID="{5DAF9E5A-B3D5-42B0-AC01-E64CBDBC35C2}" presName="parentText" presStyleLbl="node1" presStyleIdx="1" presStyleCnt="7">
        <dgm:presLayoutVars>
          <dgm:chMax val="0"/>
          <dgm:bulletEnabled val="1"/>
        </dgm:presLayoutVars>
      </dgm:prSet>
      <dgm:spPr/>
      <dgm:t>
        <a:bodyPr/>
        <a:lstStyle/>
        <a:p>
          <a:endParaRPr lang="es-PE"/>
        </a:p>
      </dgm:t>
    </dgm:pt>
    <dgm:pt modelId="{28D6BA6F-AD5E-4361-8B7C-7D5CDF7EE647}" type="pres">
      <dgm:prSet presAssocID="{5DAF9E5A-B3D5-42B0-AC01-E64CBDBC35C2}" presName="negativeSpace" presStyleCnt="0"/>
      <dgm:spPr/>
    </dgm:pt>
    <dgm:pt modelId="{5DA3B9B1-D3C6-443F-9035-544A900732DF}" type="pres">
      <dgm:prSet presAssocID="{5DAF9E5A-B3D5-42B0-AC01-E64CBDBC35C2}" presName="childText" presStyleLbl="conFgAcc1" presStyleIdx="1" presStyleCnt="7">
        <dgm:presLayoutVars>
          <dgm:bulletEnabled val="1"/>
        </dgm:presLayoutVars>
      </dgm:prSet>
      <dgm:spPr/>
    </dgm:pt>
    <dgm:pt modelId="{AFE79194-3373-4198-9E58-4B3A16E623F7}" type="pres">
      <dgm:prSet presAssocID="{B7E8A7A3-FDF8-4DCB-BC4F-2367B0FA440B}" presName="spaceBetweenRectangles" presStyleCnt="0"/>
      <dgm:spPr/>
    </dgm:pt>
    <dgm:pt modelId="{9F4FECF5-65EF-485A-8BED-48687F3DCBD5}" type="pres">
      <dgm:prSet presAssocID="{5B10C2DF-CFBA-42C3-9486-725D8B1FAB3C}" presName="parentLin" presStyleCnt="0"/>
      <dgm:spPr/>
    </dgm:pt>
    <dgm:pt modelId="{FEEA9BBC-0A20-420D-84E5-3AA4E7485745}" type="pres">
      <dgm:prSet presAssocID="{5B10C2DF-CFBA-42C3-9486-725D8B1FAB3C}" presName="parentLeftMargin" presStyleLbl="node1" presStyleIdx="1" presStyleCnt="7"/>
      <dgm:spPr/>
      <dgm:t>
        <a:bodyPr/>
        <a:lstStyle/>
        <a:p>
          <a:endParaRPr lang="es-PE"/>
        </a:p>
      </dgm:t>
    </dgm:pt>
    <dgm:pt modelId="{B14895CB-464C-47CF-B025-E568FE588F52}" type="pres">
      <dgm:prSet presAssocID="{5B10C2DF-CFBA-42C3-9486-725D8B1FAB3C}" presName="parentText" presStyleLbl="node1" presStyleIdx="2" presStyleCnt="7">
        <dgm:presLayoutVars>
          <dgm:chMax val="0"/>
          <dgm:bulletEnabled val="1"/>
        </dgm:presLayoutVars>
      </dgm:prSet>
      <dgm:spPr/>
      <dgm:t>
        <a:bodyPr/>
        <a:lstStyle/>
        <a:p>
          <a:endParaRPr lang="es-PE"/>
        </a:p>
      </dgm:t>
    </dgm:pt>
    <dgm:pt modelId="{7E26F2E8-BEB1-4537-A953-DC98B9CEBEFE}" type="pres">
      <dgm:prSet presAssocID="{5B10C2DF-CFBA-42C3-9486-725D8B1FAB3C}" presName="negativeSpace" presStyleCnt="0"/>
      <dgm:spPr/>
    </dgm:pt>
    <dgm:pt modelId="{A087DC5B-52C3-43BB-94FC-9B83A3626599}" type="pres">
      <dgm:prSet presAssocID="{5B10C2DF-CFBA-42C3-9486-725D8B1FAB3C}" presName="childText" presStyleLbl="conFgAcc1" presStyleIdx="2" presStyleCnt="7">
        <dgm:presLayoutVars>
          <dgm:bulletEnabled val="1"/>
        </dgm:presLayoutVars>
      </dgm:prSet>
      <dgm:spPr/>
    </dgm:pt>
    <dgm:pt modelId="{BBE20068-663A-4C7A-8A41-5D3DFA32B8F6}" type="pres">
      <dgm:prSet presAssocID="{449DC115-C75E-4E7C-8D47-35BA83FC9E6A}" presName="spaceBetweenRectangles" presStyleCnt="0"/>
      <dgm:spPr/>
    </dgm:pt>
    <dgm:pt modelId="{70A3DA6F-C57C-49A8-9DC1-B76AA8FC7F07}" type="pres">
      <dgm:prSet presAssocID="{4D7EA0AF-5EB2-4987-91E2-8F56534DDA5B}" presName="parentLin" presStyleCnt="0"/>
      <dgm:spPr/>
    </dgm:pt>
    <dgm:pt modelId="{EE310559-BDF1-47C8-9193-793F0D41DD56}" type="pres">
      <dgm:prSet presAssocID="{4D7EA0AF-5EB2-4987-91E2-8F56534DDA5B}" presName="parentLeftMargin" presStyleLbl="node1" presStyleIdx="2" presStyleCnt="7"/>
      <dgm:spPr/>
      <dgm:t>
        <a:bodyPr/>
        <a:lstStyle/>
        <a:p>
          <a:endParaRPr lang="es-PE"/>
        </a:p>
      </dgm:t>
    </dgm:pt>
    <dgm:pt modelId="{CB0F081A-CD08-4FA9-98CF-030E89C0B170}" type="pres">
      <dgm:prSet presAssocID="{4D7EA0AF-5EB2-4987-91E2-8F56534DDA5B}" presName="parentText" presStyleLbl="node1" presStyleIdx="3" presStyleCnt="7">
        <dgm:presLayoutVars>
          <dgm:chMax val="0"/>
          <dgm:bulletEnabled val="1"/>
        </dgm:presLayoutVars>
      </dgm:prSet>
      <dgm:spPr/>
      <dgm:t>
        <a:bodyPr/>
        <a:lstStyle/>
        <a:p>
          <a:endParaRPr lang="es-PE"/>
        </a:p>
      </dgm:t>
    </dgm:pt>
    <dgm:pt modelId="{6BE4B252-B7BD-446B-BF20-9FD555349282}" type="pres">
      <dgm:prSet presAssocID="{4D7EA0AF-5EB2-4987-91E2-8F56534DDA5B}" presName="negativeSpace" presStyleCnt="0"/>
      <dgm:spPr/>
    </dgm:pt>
    <dgm:pt modelId="{C6BF87CF-7322-4AA0-95E6-ED9F747CD10D}" type="pres">
      <dgm:prSet presAssocID="{4D7EA0AF-5EB2-4987-91E2-8F56534DDA5B}" presName="childText" presStyleLbl="conFgAcc1" presStyleIdx="3" presStyleCnt="7">
        <dgm:presLayoutVars>
          <dgm:bulletEnabled val="1"/>
        </dgm:presLayoutVars>
      </dgm:prSet>
      <dgm:spPr/>
    </dgm:pt>
    <dgm:pt modelId="{8E20CBF1-29EE-41DE-BB6F-5DDDAF69EA5B}" type="pres">
      <dgm:prSet presAssocID="{5024AE7F-2570-4634-913E-A770413FD7A3}" presName="spaceBetweenRectangles" presStyleCnt="0"/>
      <dgm:spPr/>
    </dgm:pt>
    <dgm:pt modelId="{24DD486E-DF4C-475D-9FE9-5D1286EC65DF}" type="pres">
      <dgm:prSet presAssocID="{2680295B-EF3A-4A37-9B47-7775D719D540}" presName="parentLin" presStyleCnt="0"/>
      <dgm:spPr/>
    </dgm:pt>
    <dgm:pt modelId="{279DD5ED-70D4-411D-960A-69591CB16617}" type="pres">
      <dgm:prSet presAssocID="{2680295B-EF3A-4A37-9B47-7775D719D540}" presName="parentLeftMargin" presStyleLbl="node1" presStyleIdx="3" presStyleCnt="7"/>
      <dgm:spPr/>
      <dgm:t>
        <a:bodyPr/>
        <a:lstStyle/>
        <a:p>
          <a:endParaRPr lang="es-PE"/>
        </a:p>
      </dgm:t>
    </dgm:pt>
    <dgm:pt modelId="{A00013DA-E31F-4A39-9078-4E60D939B22C}" type="pres">
      <dgm:prSet presAssocID="{2680295B-EF3A-4A37-9B47-7775D719D540}" presName="parentText" presStyleLbl="node1" presStyleIdx="4" presStyleCnt="7">
        <dgm:presLayoutVars>
          <dgm:chMax val="0"/>
          <dgm:bulletEnabled val="1"/>
        </dgm:presLayoutVars>
      </dgm:prSet>
      <dgm:spPr/>
      <dgm:t>
        <a:bodyPr/>
        <a:lstStyle/>
        <a:p>
          <a:endParaRPr lang="es-PE"/>
        </a:p>
      </dgm:t>
    </dgm:pt>
    <dgm:pt modelId="{C7C20DCA-66A8-449B-9A76-61DAF27A6E94}" type="pres">
      <dgm:prSet presAssocID="{2680295B-EF3A-4A37-9B47-7775D719D540}" presName="negativeSpace" presStyleCnt="0"/>
      <dgm:spPr/>
    </dgm:pt>
    <dgm:pt modelId="{3D1EBAF9-7E3E-4D1C-A5C3-90FFCEAC0883}" type="pres">
      <dgm:prSet presAssocID="{2680295B-EF3A-4A37-9B47-7775D719D540}" presName="childText" presStyleLbl="conFgAcc1" presStyleIdx="4" presStyleCnt="7">
        <dgm:presLayoutVars>
          <dgm:bulletEnabled val="1"/>
        </dgm:presLayoutVars>
      </dgm:prSet>
      <dgm:spPr/>
    </dgm:pt>
    <dgm:pt modelId="{E4895680-228C-4838-A3DD-7078D3341C74}" type="pres">
      <dgm:prSet presAssocID="{7A96935F-7EB4-428F-BB28-B1551E1FF1F6}" presName="spaceBetweenRectangles" presStyleCnt="0"/>
      <dgm:spPr/>
    </dgm:pt>
    <dgm:pt modelId="{748944AD-2D94-442A-BA92-2C556148F0BE}" type="pres">
      <dgm:prSet presAssocID="{9FFCF617-FCA9-458F-B6CA-68D8489372D9}" presName="parentLin" presStyleCnt="0"/>
      <dgm:spPr/>
    </dgm:pt>
    <dgm:pt modelId="{9CB78C43-E881-488A-A66C-71B2036DF37F}" type="pres">
      <dgm:prSet presAssocID="{9FFCF617-FCA9-458F-B6CA-68D8489372D9}" presName="parentLeftMargin" presStyleLbl="node1" presStyleIdx="4" presStyleCnt="7"/>
      <dgm:spPr/>
      <dgm:t>
        <a:bodyPr/>
        <a:lstStyle/>
        <a:p>
          <a:endParaRPr lang="es-PE"/>
        </a:p>
      </dgm:t>
    </dgm:pt>
    <dgm:pt modelId="{5AD7C042-70D0-49B5-AA92-706F97C6C846}" type="pres">
      <dgm:prSet presAssocID="{9FFCF617-FCA9-458F-B6CA-68D8489372D9}" presName="parentText" presStyleLbl="node1" presStyleIdx="5" presStyleCnt="7">
        <dgm:presLayoutVars>
          <dgm:chMax val="0"/>
          <dgm:bulletEnabled val="1"/>
        </dgm:presLayoutVars>
      </dgm:prSet>
      <dgm:spPr/>
      <dgm:t>
        <a:bodyPr/>
        <a:lstStyle/>
        <a:p>
          <a:endParaRPr lang="es-PE"/>
        </a:p>
      </dgm:t>
    </dgm:pt>
    <dgm:pt modelId="{BE7D8FD4-96B2-4A1C-ADA0-4251178A4D36}" type="pres">
      <dgm:prSet presAssocID="{9FFCF617-FCA9-458F-B6CA-68D8489372D9}" presName="negativeSpace" presStyleCnt="0"/>
      <dgm:spPr/>
    </dgm:pt>
    <dgm:pt modelId="{B16B53ED-FFFB-44DF-9AF7-01F5983BC558}" type="pres">
      <dgm:prSet presAssocID="{9FFCF617-FCA9-458F-B6CA-68D8489372D9}" presName="childText" presStyleLbl="conFgAcc1" presStyleIdx="5" presStyleCnt="7">
        <dgm:presLayoutVars>
          <dgm:bulletEnabled val="1"/>
        </dgm:presLayoutVars>
      </dgm:prSet>
      <dgm:spPr/>
    </dgm:pt>
    <dgm:pt modelId="{A5DAD83A-7C36-4747-830D-BCD4E50D4095}" type="pres">
      <dgm:prSet presAssocID="{5CC983C4-A853-4225-AD3D-FD8AD0216E09}" presName="spaceBetweenRectangles" presStyleCnt="0"/>
      <dgm:spPr/>
    </dgm:pt>
    <dgm:pt modelId="{103F0C3B-662C-4B70-8F14-B2B22E842212}" type="pres">
      <dgm:prSet presAssocID="{CE90EAA2-7044-48AB-BE51-FA89232727E1}" presName="parentLin" presStyleCnt="0"/>
      <dgm:spPr/>
    </dgm:pt>
    <dgm:pt modelId="{1092ACEE-F2AC-4582-9320-12B70246B25E}" type="pres">
      <dgm:prSet presAssocID="{CE90EAA2-7044-48AB-BE51-FA89232727E1}" presName="parentLeftMargin" presStyleLbl="node1" presStyleIdx="5" presStyleCnt="7"/>
      <dgm:spPr/>
      <dgm:t>
        <a:bodyPr/>
        <a:lstStyle/>
        <a:p>
          <a:endParaRPr lang="es-PE"/>
        </a:p>
      </dgm:t>
    </dgm:pt>
    <dgm:pt modelId="{AD0C0D28-F20A-452B-8D55-ACD4091E5D31}" type="pres">
      <dgm:prSet presAssocID="{CE90EAA2-7044-48AB-BE51-FA89232727E1}" presName="parentText" presStyleLbl="node1" presStyleIdx="6" presStyleCnt="7">
        <dgm:presLayoutVars>
          <dgm:chMax val="0"/>
          <dgm:bulletEnabled val="1"/>
        </dgm:presLayoutVars>
      </dgm:prSet>
      <dgm:spPr/>
      <dgm:t>
        <a:bodyPr/>
        <a:lstStyle/>
        <a:p>
          <a:endParaRPr lang="es-PE"/>
        </a:p>
      </dgm:t>
    </dgm:pt>
    <dgm:pt modelId="{65FF7B62-DA1C-4047-9643-86022A96F78B}" type="pres">
      <dgm:prSet presAssocID="{CE90EAA2-7044-48AB-BE51-FA89232727E1}" presName="negativeSpace" presStyleCnt="0"/>
      <dgm:spPr/>
    </dgm:pt>
    <dgm:pt modelId="{B75C2170-94D7-4328-8F37-8B5D94782E94}" type="pres">
      <dgm:prSet presAssocID="{CE90EAA2-7044-48AB-BE51-FA89232727E1}" presName="childText" presStyleLbl="conFgAcc1" presStyleIdx="6" presStyleCnt="7">
        <dgm:presLayoutVars>
          <dgm:bulletEnabled val="1"/>
        </dgm:presLayoutVars>
      </dgm:prSet>
      <dgm:spPr/>
    </dgm:pt>
  </dgm:ptLst>
  <dgm:cxnLst>
    <dgm:cxn modelId="{AAA6A3A0-AD88-4C43-B7A2-BAA49BA5DAB0}" type="presOf" srcId="{2680295B-EF3A-4A37-9B47-7775D719D540}" destId="{279DD5ED-70D4-411D-960A-69591CB16617}" srcOrd="0" destOrd="0" presId="urn:microsoft.com/office/officeart/2005/8/layout/list1"/>
    <dgm:cxn modelId="{AD94DB08-FB46-4AB3-A8A7-2EA31D03424A}" type="presOf" srcId="{5DAF9E5A-B3D5-42B0-AC01-E64CBDBC35C2}" destId="{DD0FA87B-D91B-48BA-9FB5-747E4649E662}" srcOrd="0" destOrd="0" presId="urn:microsoft.com/office/officeart/2005/8/layout/list1"/>
    <dgm:cxn modelId="{F17B77A6-87C8-47F4-AC9F-9F3E9AAFAF15}" type="presOf" srcId="{4D7EA0AF-5EB2-4987-91E2-8F56534DDA5B}" destId="{EE310559-BDF1-47C8-9193-793F0D41DD56}" srcOrd="0" destOrd="0" presId="urn:microsoft.com/office/officeart/2005/8/layout/list1"/>
    <dgm:cxn modelId="{009A66F3-C5C9-43C0-8C07-F53B816AF2D5}" type="presOf" srcId="{5DAF9E5A-B3D5-42B0-AC01-E64CBDBC35C2}" destId="{3CDE7B96-9FDE-4736-888B-E8FA7A466D21}" srcOrd="1" destOrd="0" presId="urn:microsoft.com/office/officeart/2005/8/layout/list1"/>
    <dgm:cxn modelId="{A9E1F949-D64B-4BEE-9E8E-2DE6C57F9571}" type="presOf" srcId="{CE90EAA2-7044-48AB-BE51-FA89232727E1}" destId="{1092ACEE-F2AC-4582-9320-12B70246B25E}" srcOrd="0" destOrd="0" presId="urn:microsoft.com/office/officeart/2005/8/layout/list1"/>
    <dgm:cxn modelId="{241B0594-0B5E-4B2D-96D7-F4873BDFA9C6}" type="presOf" srcId="{4D7EA0AF-5EB2-4987-91E2-8F56534DDA5B}" destId="{CB0F081A-CD08-4FA9-98CF-030E89C0B170}" srcOrd="1" destOrd="0" presId="urn:microsoft.com/office/officeart/2005/8/layout/list1"/>
    <dgm:cxn modelId="{3C53B668-F707-4FC2-AA19-609FBF56498B}" type="presOf" srcId="{77573D20-EDD9-4ABC-A4EC-A555271DB8D7}" destId="{8FDED45E-0403-472B-A132-7622ABC06C4C}" srcOrd="0" destOrd="0" presId="urn:microsoft.com/office/officeart/2005/8/layout/list1"/>
    <dgm:cxn modelId="{A5B06101-D951-4595-9F03-5C9B1E06A67D}" type="presOf" srcId="{2680295B-EF3A-4A37-9B47-7775D719D540}" destId="{A00013DA-E31F-4A39-9078-4E60D939B22C}" srcOrd="1" destOrd="0" presId="urn:microsoft.com/office/officeart/2005/8/layout/list1"/>
    <dgm:cxn modelId="{6591CAEB-30EE-4BEB-B1EA-BFB1E1A06767}" srcId="{D2F54044-2A21-4C39-864D-CCC1591520B1}" destId="{CE90EAA2-7044-48AB-BE51-FA89232727E1}" srcOrd="6" destOrd="0" parTransId="{957D2BA4-0B1D-44AE-88DD-4D890C33B4A4}" sibTransId="{B2BC7D91-E25F-4107-B4EA-5D95A5DF3F5A}"/>
    <dgm:cxn modelId="{353B8489-D897-476E-9ABD-36FED628AF71}" srcId="{D2F54044-2A21-4C39-864D-CCC1591520B1}" destId="{2680295B-EF3A-4A37-9B47-7775D719D540}" srcOrd="4" destOrd="0" parTransId="{0B72A029-9EDE-4A54-9E1D-77030037FB31}" sibTransId="{7A96935F-7EB4-428F-BB28-B1551E1FF1F6}"/>
    <dgm:cxn modelId="{3A1285C1-8E0F-44BE-981F-51AD24D7DED9}" type="presOf" srcId="{5B10C2DF-CFBA-42C3-9486-725D8B1FAB3C}" destId="{FEEA9BBC-0A20-420D-84E5-3AA4E7485745}" srcOrd="0" destOrd="0" presId="urn:microsoft.com/office/officeart/2005/8/layout/list1"/>
    <dgm:cxn modelId="{0A4BAE55-D05A-40C4-8105-15F21F027273}" srcId="{D2F54044-2A21-4C39-864D-CCC1591520B1}" destId="{5DAF9E5A-B3D5-42B0-AC01-E64CBDBC35C2}" srcOrd="1" destOrd="0" parTransId="{F07E7105-61C8-4B34-8047-97238216F0F4}" sibTransId="{B7E8A7A3-FDF8-4DCB-BC4F-2367B0FA440B}"/>
    <dgm:cxn modelId="{501E7813-25AD-4555-9A46-D87E469FE9F3}" srcId="{D2F54044-2A21-4C39-864D-CCC1591520B1}" destId="{77573D20-EDD9-4ABC-A4EC-A555271DB8D7}" srcOrd="0" destOrd="0" parTransId="{AC464E6A-B40F-4A40-A859-A612CDCBD20E}" sibTransId="{7307F5F0-9854-4C1E-ADDF-B82F28961E68}"/>
    <dgm:cxn modelId="{CF42DE99-E053-4C19-A529-7B2BC25075E7}" type="presOf" srcId="{77573D20-EDD9-4ABC-A4EC-A555271DB8D7}" destId="{FE2173AF-6D1D-4167-83FE-0CB8EF2142DA}" srcOrd="1" destOrd="0" presId="urn:microsoft.com/office/officeart/2005/8/layout/list1"/>
    <dgm:cxn modelId="{7630E3C2-A94C-45BC-8CD3-18D5F168E22B}" srcId="{D2F54044-2A21-4C39-864D-CCC1591520B1}" destId="{4D7EA0AF-5EB2-4987-91E2-8F56534DDA5B}" srcOrd="3" destOrd="0" parTransId="{FB70CFE3-3379-4A58-8408-C2F46FE924EC}" sibTransId="{5024AE7F-2570-4634-913E-A770413FD7A3}"/>
    <dgm:cxn modelId="{225E79AD-19A7-44EA-8AFB-55926F1FF2BC}" type="presOf" srcId="{D2F54044-2A21-4C39-864D-CCC1591520B1}" destId="{917D7867-717E-46E4-8A25-28F419330086}" srcOrd="0" destOrd="0" presId="urn:microsoft.com/office/officeart/2005/8/layout/list1"/>
    <dgm:cxn modelId="{701EF717-2DE3-4C6A-8CC0-F2728190BD4B}" type="presOf" srcId="{9FFCF617-FCA9-458F-B6CA-68D8489372D9}" destId="{5AD7C042-70D0-49B5-AA92-706F97C6C846}" srcOrd="1" destOrd="0" presId="urn:microsoft.com/office/officeart/2005/8/layout/list1"/>
    <dgm:cxn modelId="{890AC308-FCBA-4D80-B465-B0BCBA042C8E}" type="presOf" srcId="{9FFCF617-FCA9-458F-B6CA-68D8489372D9}" destId="{9CB78C43-E881-488A-A66C-71B2036DF37F}" srcOrd="0" destOrd="0" presId="urn:microsoft.com/office/officeart/2005/8/layout/list1"/>
    <dgm:cxn modelId="{D4D4D214-4164-438E-AA8C-537043CA1FA2}" type="presOf" srcId="{CE90EAA2-7044-48AB-BE51-FA89232727E1}" destId="{AD0C0D28-F20A-452B-8D55-ACD4091E5D31}" srcOrd="1" destOrd="0" presId="urn:microsoft.com/office/officeart/2005/8/layout/list1"/>
    <dgm:cxn modelId="{54CE40DD-5125-4C3A-AF15-9169441FBAF0}" type="presOf" srcId="{5B10C2DF-CFBA-42C3-9486-725D8B1FAB3C}" destId="{B14895CB-464C-47CF-B025-E568FE588F52}" srcOrd="1" destOrd="0" presId="urn:microsoft.com/office/officeart/2005/8/layout/list1"/>
    <dgm:cxn modelId="{0ADA9452-30B0-443A-8486-7BE076B10EDC}" srcId="{D2F54044-2A21-4C39-864D-CCC1591520B1}" destId="{9FFCF617-FCA9-458F-B6CA-68D8489372D9}" srcOrd="5" destOrd="0" parTransId="{FA5CBBE1-2D50-45A7-AAC6-5FA2F242FE4D}" sibTransId="{5CC983C4-A853-4225-AD3D-FD8AD0216E09}"/>
    <dgm:cxn modelId="{096F689C-70DF-4CEB-BAEC-E631BBA98432}" srcId="{D2F54044-2A21-4C39-864D-CCC1591520B1}" destId="{5B10C2DF-CFBA-42C3-9486-725D8B1FAB3C}" srcOrd="2" destOrd="0" parTransId="{1DFF8981-6E09-41D5-893B-3BC67A87201F}" sibTransId="{449DC115-C75E-4E7C-8D47-35BA83FC9E6A}"/>
    <dgm:cxn modelId="{8AA969D0-319C-4C27-A380-7BED6300C3D4}" type="presParOf" srcId="{917D7867-717E-46E4-8A25-28F419330086}" destId="{E3B3BE3A-5284-4226-B2B9-9766D80E0039}" srcOrd="0" destOrd="0" presId="urn:microsoft.com/office/officeart/2005/8/layout/list1"/>
    <dgm:cxn modelId="{DC5C628E-FB9E-4985-A941-495035C39C08}" type="presParOf" srcId="{E3B3BE3A-5284-4226-B2B9-9766D80E0039}" destId="{8FDED45E-0403-472B-A132-7622ABC06C4C}" srcOrd="0" destOrd="0" presId="urn:microsoft.com/office/officeart/2005/8/layout/list1"/>
    <dgm:cxn modelId="{F2BEA2E8-6CE1-4544-A8C2-A25F1FA54F7E}" type="presParOf" srcId="{E3B3BE3A-5284-4226-B2B9-9766D80E0039}" destId="{FE2173AF-6D1D-4167-83FE-0CB8EF2142DA}" srcOrd="1" destOrd="0" presId="urn:microsoft.com/office/officeart/2005/8/layout/list1"/>
    <dgm:cxn modelId="{F69701F5-1CCE-42D0-949C-7991297C660D}" type="presParOf" srcId="{917D7867-717E-46E4-8A25-28F419330086}" destId="{6D0295BC-459B-4EF5-8B7A-61D38F3A7746}" srcOrd="1" destOrd="0" presId="urn:microsoft.com/office/officeart/2005/8/layout/list1"/>
    <dgm:cxn modelId="{FB9C5D03-93D4-4BDD-821F-93C2503BCCEB}" type="presParOf" srcId="{917D7867-717E-46E4-8A25-28F419330086}" destId="{D75D6B32-ADD9-4CC5-8C99-72344DC1BE7D}" srcOrd="2" destOrd="0" presId="urn:microsoft.com/office/officeart/2005/8/layout/list1"/>
    <dgm:cxn modelId="{938A8980-C3FE-4FC9-A4FA-48E16211B01F}" type="presParOf" srcId="{917D7867-717E-46E4-8A25-28F419330086}" destId="{D9DF4689-2FD6-423C-A486-D7E600F619ED}" srcOrd="3" destOrd="0" presId="urn:microsoft.com/office/officeart/2005/8/layout/list1"/>
    <dgm:cxn modelId="{AD6062D2-4F0A-43F5-A3C3-BDCCCF5E8AE3}" type="presParOf" srcId="{917D7867-717E-46E4-8A25-28F419330086}" destId="{8D832E97-9E92-4664-A192-32256B345C38}" srcOrd="4" destOrd="0" presId="urn:microsoft.com/office/officeart/2005/8/layout/list1"/>
    <dgm:cxn modelId="{006CAC6C-07AC-4300-9C09-8D60661D71BE}" type="presParOf" srcId="{8D832E97-9E92-4664-A192-32256B345C38}" destId="{DD0FA87B-D91B-48BA-9FB5-747E4649E662}" srcOrd="0" destOrd="0" presId="urn:microsoft.com/office/officeart/2005/8/layout/list1"/>
    <dgm:cxn modelId="{F3A2A0EB-C258-4B1A-843A-ED23FFE04FF2}" type="presParOf" srcId="{8D832E97-9E92-4664-A192-32256B345C38}" destId="{3CDE7B96-9FDE-4736-888B-E8FA7A466D21}" srcOrd="1" destOrd="0" presId="urn:microsoft.com/office/officeart/2005/8/layout/list1"/>
    <dgm:cxn modelId="{F49C7D7E-C561-4E49-A3B8-30233C9476AF}" type="presParOf" srcId="{917D7867-717E-46E4-8A25-28F419330086}" destId="{28D6BA6F-AD5E-4361-8B7C-7D5CDF7EE647}" srcOrd="5" destOrd="0" presId="urn:microsoft.com/office/officeart/2005/8/layout/list1"/>
    <dgm:cxn modelId="{21F45E06-7006-43F4-AEFD-F217C93EF71B}" type="presParOf" srcId="{917D7867-717E-46E4-8A25-28F419330086}" destId="{5DA3B9B1-D3C6-443F-9035-544A900732DF}" srcOrd="6" destOrd="0" presId="urn:microsoft.com/office/officeart/2005/8/layout/list1"/>
    <dgm:cxn modelId="{7C53C9B3-6CE6-4F76-B72D-340A4C2F3723}" type="presParOf" srcId="{917D7867-717E-46E4-8A25-28F419330086}" destId="{AFE79194-3373-4198-9E58-4B3A16E623F7}" srcOrd="7" destOrd="0" presId="urn:microsoft.com/office/officeart/2005/8/layout/list1"/>
    <dgm:cxn modelId="{9AC5F76B-1A59-4928-AA9D-AC47117F592A}" type="presParOf" srcId="{917D7867-717E-46E4-8A25-28F419330086}" destId="{9F4FECF5-65EF-485A-8BED-48687F3DCBD5}" srcOrd="8" destOrd="0" presId="urn:microsoft.com/office/officeart/2005/8/layout/list1"/>
    <dgm:cxn modelId="{C1A2DDDE-17B8-40A9-A426-B47C77696E3E}" type="presParOf" srcId="{9F4FECF5-65EF-485A-8BED-48687F3DCBD5}" destId="{FEEA9BBC-0A20-420D-84E5-3AA4E7485745}" srcOrd="0" destOrd="0" presId="urn:microsoft.com/office/officeart/2005/8/layout/list1"/>
    <dgm:cxn modelId="{CC951741-059B-4B6F-89CD-ED755D98170F}" type="presParOf" srcId="{9F4FECF5-65EF-485A-8BED-48687F3DCBD5}" destId="{B14895CB-464C-47CF-B025-E568FE588F52}" srcOrd="1" destOrd="0" presId="urn:microsoft.com/office/officeart/2005/8/layout/list1"/>
    <dgm:cxn modelId="{3CD73143-8FC7-403C-BB31-F7D483B901AA}" type="presParOf" srcId="{917D7867-717E-46E4-8A25-28F419330086}" destId="{7E26F2E8-BEB1-4537-A953-DC98B9CEBEFE}" srcOrd="9" destOrd="0" presId="urn:microsoft.com/office/officeart/2005/8/layout/list1"/>
    <dgm:cxn modelId="{1E3E49B6-4744-4959-B282-15F507A79843}" type="presParOf" srcId="{917D7867-717E-46E4-8A25-28F419330086}" destId="{A087DC5B-52C3-43BB-94FC-9B83A3626599}" srcOrd="10" destOrd="0" presId="urn:microsoft.com/office/officeart/2005/8/layout/list1"/>
    <dgm:cxn modelId="{594E6153-224E-4311-AD5C-FBDAD6C6844A}" type="presParOf" srcId="{917D7867-717E-46E4-8A25-28F419330086}" destId="{BBE20068-663A-4C7A-8A41-5D3DFA32B8F6}" srcOrd="11" destOrd="0" presId="urn:microsoft.com/office/officeart/2005/8/layout/list1"/>
    <dgm:cxn modelId="{04079244-1985-4FC6-91D4-EFED9F83529A}" type="presParOf" srcId="{917D7867-717E-46E4-8A25-28F419330086}" destId="{70A3DA6F-C57C-49A8-9DC1-B76AA8FC7F07}" srcOrd="12" destOrd="0" presId="urn:microsoft.com/office/officeart/2005/8/layout/list1"/>
    <dgm:cxn modelId="{0F04F998-EEA6-4441-8B8D-58138088C0D1}" type="presParOf" srcId="{70A3DA6F-C57C-49A8-9DC1-B76AA8FC7F07}" destId="{EE310559-BDF1-47C8-9193-793F0D41DD56}" srcOrd="0" destOrd="0" presId="urn:microsoft.com/office/officeart/2005/8/layout/list1"/>
    <dgm:cxn modelId="{54B24925-5398-4053-919E-CFF8ACCDE950}" type="presParOf" srcId="{70A3DA6F-C57C-49A8-9DC1-B76AA8FC7F07}" destId="{CB0F081A-CD08-4FA9-98CF-030E89C0B170}" srcOrd="1" destOrd="0" presId="urn:microsoft.com/office/officeart/2005/8/layout/list1"/>
    <dgm:cxn modelId="{B77D2E9C-7FFA-418A-BD2C-CC89B06C7FA5}" type="presParOf" srcId="{917D7867-717E-46E4-8A25-28F419330086}" destId="{6BE4B252-B7BD-446B-BF20-9FD555349282}" srcOrd="13" destOrd="0" presId="urn:microsoft.com/office/officeart/2005/8/layout/list1"/>
    <dgm:cxn modelId="{0D252488-180E-48C2-9B22-38364B3D887C}" type="presParOf" srcId="{917D7867-717E-46E4-8A25-28F419330086}" destId="{C6BF87CF-7322-4AA0-95E6-ED9F747CD10D}" srcOrd="14" destOrd="0" presId="urn:microsoft.com/office/officeart/2005/8/layout/list1"/>
    <dgm:cxn modelId="{13C25B50-19D8-4943-A142-D7D709BD32B8}" type="presParOf" srcId="{917D7867-717E-46E4-8A25-28F419330086}" destId="{8E20CBF1-29EE-41DE-BB6F-5DDDAF69EA5B}" srcOrd="15" destOrd="0" presId="urn:microsoft.com/office/officeart/2005/8/layout/list1"/>
    <dgm:cxn modelId="{CBF00688-CE15-4976-ACC5-6D2D29E1B849}" type="presParOf" srcId="{917D7867-717E-46E4-8A25-28F419330086}" destId="{24DD486E-DF4C-475D-9FE9-5D1286EC65DF}" srcOrd="16" destOrd="0" presId="urn:microsoft.com/office/officeart/2005/8/layout/list1"/>
    <dgm:cxn modelId="{EB3B362F-3F3C-4557-B2AD-CA23DA8A5BB2}" type="presParOf" srcId="{24DD486E-DF4C-475D-9FE9-5D1286EC65DF}" destId="{279DD5ED-70D4-411D-960A-69591CB16617}" srcOrd="0" destOrd="0" presId="urn:microsoft.com/office/officeart/2005/8/layout/list1"/>
    <dgm:cxn modelId="{3202BE95-4B63-4AAC-9366-DE5D6514491D}" type="presParOf" srcId="{24DD486E-DF4C-475D-9FE9-5D1286EC65DF}" destId="{A00013DA-E31F-4A39-9078-4E60D939B22C}" srcOrd="1" destOrd="0" presId="urn:microsoft.com/office/officeart/2005/8/layout/list1"/>
    <dgm:cxn modelId="{CDBFA533-C672-4E86-B917-AF7E187242DA}" type="presParOf" srcId="{917D7867-717E-46E4-8A25-28F419330086}" destId="{C7C20DCA-66A8-449B-9A76-61DAF27A6E94}" srcOrd="17" destOrd="0" presId="urn:microsoft.com/office/officeart/2005/8/layout/list1"/>
    <dgm:cxn modelId="{995BECC7-40B0-45D9-8449-38103FA56B89}" type="presParOf" srcId="{917D7867-717E-46E4-8A25-28F419330086}" destId="{3D1EBAF9-7E3E-4D1C-A5C3-90FFCEAC0883}" srcOrd="18" destOrd="0" presId="urn:microsoft.com/office/officeart/2005/8/layout/list1"/>
    <dgm:cxn modelId="{0C8C1DBB-E5F9-44E0-9C40-8D900D8C2290}" type="presParOf" srcId="{917D7867-717E-46E4-8A25-28F419330086}" destId="{E4895680-228C-4838-A3DD-7078D3341C74}" srcOrd="19" destOrd="0" presId="urn:microsoft.com/office/officeart/2005/8/layout/list1"/>
    <dgm:cxn modelId="{825AC176-BCB6-4517-8C95-697E7D403C7B}" type="presParOf" srcId="{917D7867-717E-46E4-8A25-28F419330086}" destId="{748944AD-2D94-442A-BA92-2C556148F0BE}" srcOrd="20" destOrd="0" presId="urn:microsoft.com/office/officeart/2005/8/layout/list1"/>
    <dgm:cxn modelId="{2701D5C2-AEC0-4528-AE08-1F472C0703EE}" type="presParOf" srcId="{748944AD-2D94-442A-BA92-2C556148F0BE}" destId="{9CB78C43-E881-488A-A66C-71B2036DF37F}" srcOrd="0" destOrd="0" presId="urn:microsoft.com/office/officeart/2005/8/layout/list1"/>
    <dgm:cxn modelId="{B3E55D32-3F70-4AAA-A498-C85CD5255BFF}" type="presParOf" srcId="{748944AD-2D94-442A-BA92-2C556148F0BE}" destId="{5AD7C042-70D0-49B5-AA92-706F97C6C846}" srcOrd="1" destOrd="0" presId="urn:microsoft.com/office/officeart/2005/8/layout/list1"/>
    <dgm:cxn modelId="{48AB9423-9710-4082-BE81-0DCE7C333395}" type="presParOf" srcId="{917D7867-717E-46E4-8A25-28F419330086}" destId="{BE7D8FD4-96B2-4A1C-ADA0-4251178A4D36}" srcOrd="21" destOrd="0" presId="urn:microsoft.com/office/officeart/2005/8/layout/list1"/>
    <dgm:cxn modelId="{FDEE1147-11E3-41BD-95A1-389FF3C61FCB}" type="presParOf" srcId="{917D7867-717E-46E4-8A25-28F419330086}" destId="{B16B53ED-FFFB-44DF-9AF7-01F5983BC558}" srcOrd="22" destOrd="0" presId="urn:microsoft.com/office/officeart/2005/8/layout/list1"/>
    <dgm:cxn modelId="{9F12082F-0F22-43C3-8216-C7CBAF15CD6A}" type="presParOf" srcId="{917D7867-717E-46E4-8A25-28F419330086}" destId="{A5DAD83A-7C36-4747-830D-BCD4E50D4095}" srcOrd="23" destOrd="0" presId="urn:microsoft.com/office/officeart/2005/8/layout/list1"/>
    <dgm:cxn modelId="{7D5B84DD-C666-4390-9F9E-99A958C526F5}" type="presParOf" srcId="{917D7867-717E-46E4-8A25-28F419330086}" destId="{103F0C3B-662C-4B70-8F14-B2B22E842212}" srcOrd="24" destOrd="0" presId="urn:microsoft.com/office/officeart/2005/8/layout/list1"/>
    <dgm:cxn modelId="{CBEA66EF-F2C2-4E67-A2E2-1266FB18CC75}" type="presParOf" srcId="{103F0C3B-662C-4B70-8F14-B2B22E842212}" destId="{1092ACEE-F2AC-4582-9320-12B70246B25E}" srcOrd="0" destOrd="0" presId="urn:microsoft.com/office/officeart/2005/8/layout/list1"/>
    <dgm:cxn modelId="{BB5200A1-95EF-43E7-8440-7BFFC57E363D}" type="presParOf" srcId="{103F0C3B-662C-4B70-8F14-B2B22E842212}" destId="{AD0C0D28-F20A-452B-8D55-ACD4091E5D31}" srcOrd="1" destOrd="0" presId="urn:microsoft.com/office/officeart/2005/8/layout/list1"/>
    <dgm:cxn modelId="{493BF207-3B97-4805-BEE8-C9AC19C3459A}" type="presParOf" srcId="{917D7867-717E-46E4-8A25-28F419330086}" destId="{65FF7B62-DA1C-4047-9643-86022A96F78B}" srcOrd="25" destOrd="0" presId="urn:microsoft.com/office/officeart/2005/8/layout/list1"/>
    <dgm:cxn modelId="{EAC50DB2-44E4-4599-9992-DED34BA8AD12}" type="presParOf" srcId="{917D7867-717E-46E4-8A25-28F419330086}" destId="{B75C2170-94D7-4328-8F37-8B5D94782E9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265217-54FF-4555-8315-65C5ADEE71A2}" type="doc">
      <dgm:prSet loTypeId="urn:microsoft.com/office/officeart/2005/8/layout/cycle5" loCatId="cycle" qsTypeId="urn:microsoft.com/office/officeart/2005/8/quickstyle/simple1" qsCatId="simple" csTypeId="urn:microsoft.com/office/officeart/2005/8/colors/accent1_2" csCatId="accent1"/>
      <dgm:spPr/>
      <dgm:t>
        <a:bodyPr/>
        <a:lstStyle/>
        <a:p>
          <a:endParaRPr lang="es-PE"/>
        </a:p>
      </dgm:t>
    </dgm:pt>
    <dgm:pt modelId="{C03EC21A-E1AF-4F5B-8712-814DAD9D3C76}">
      <dgm:prSet/>
      <dgm:spPr/>
      <dgm:t>
        <a:bodyPr/>
        <a:lstStyle/>
        <a:p>
          <a:pPr rtl="0"/>
          <a:r>
            <a:rPr lang="es-ES" dirty="0" smtClean="0"/>
            <a:t>se establecen entre individuos o grupos en su conjunto en función de sus pertenencias e identificación con esos grupos</a:t>
          </a:r>
          <a:endParaRPr lang="es-PE" dirty="0"/>
        </a:p>
      </dgm:t>
    </dgm:pt>
    <dgm:pt modelId="{F66F4014-0F27-417F-AEDD-90D6C87FC6C5}" type="parTrans" cxnId="{BF1297FE-3B2D-4A09-8F1E-6AD799B9A0EF}">
      <dgm:prSet/>
      <dgm:spPr/>
      <dgm:t>
        <a:bodyPr/>
        <a:lstStyle/>
        <a:p>
          <a:endParaRPr lang="es-PE"/>
        </a:p>
      </dgm:t>
    </dgm:pt>
    <dgm:pt modelId="{79025947-B36D-45AA-BE2C-441DFF284A2B}" type="sibTrans" cxnId="{BF1297FE-3B2D-4A09-8F1E-6AD799B9A0EF}">
      <dgm:prSet/>
      <dgm:spPr/>
      <dgm:t>
        <a:bodyPr/>
        <a:lstStyle/>
        <a:p>
          <a:endParaRPr lang="es-PE"/>
        </a:p>
      </dgm:t>
    </dgm:pt>
    <dgm:pt modelId="{4612C37E-9BBF-4B4A-B32D-B5D107335020}">
      <dgm:prSet/>
      <dgm:spPr/>
      <dgm:t>
        <a:bodyPr/>
        <a:lstStyle/>
        <a:p>
          <a:pPr rtl="0"/>
          <a:r>
            <a:rPr lang="es-ES" dirty="0" smtClean="0"/>
            <a:t>Cuando las personas se sienten miembros de un grupo perciben, piensan, sienten y actúan hacia otras personas y hacia otros grupos de manera distinta a como lo hacen cuando las interacciones sociales son interpersonales o no están marcadas por ninguna pertenencia colectiva.</a:t>
          </a:r>
          <a:endParaRPr lang="es-PE" dirty="0"/>
        </a:p>
      </dgm:t>
    </dgm:pt>
    <dgm:pt modelId="{4C9895EF-5745-4924-A10A-087A0241814A}" type="parTrans" cxnId="{442A307B-EFF3-4A61-9797-4F9A74412955}">
      <dgm:prSet/>
      <dgm:spPr/>
      <dgm:t>
        <a:bodyPr/>
        <a:lstStyle/>
        <a:p>
          <a:endParaRPr lang="es-PE"/>
        </a:p>
      </dgm:t>
    </dgm:pt>
    <dgm:pt modelId="{F736E94F-9761-49E5-BD3C-A55E7824AE35}" type="sibTrans" cxnId="{442A307B-EFF3-4A61-9797-4F9A74412955}">
      <dgm:prSet/>
      <dgm:spPr/>
      <dgm:t>
        <a:bodyPr/>
        <a:lstStyle/>
        <a:p>
          <a:endParaRPr lang="es-PE"/>
        </a:p>
      </dgm:t>
    </dgm:pt>
    <dgm:pt modelId="{9C1BFA6C-B0F0-4AB6-B2E5-D7E0569CF45B}">
      <dgm:prSet/>
      <dgm:spPr/>
      <dgm:t>
        <a:bodyPr/>
        <a:lstStyle/>
        <a:p>
          <a:pPr rtl="0"/>
          <a:r>
            <a:rPr lang="es-ES" dirty="0" smtClean="0"/>
            <a:t>Los tipos de grupos que determinan estos comportamientos son amplios, desde los grupos pequeños como los equipos de trabajo, hasta las categorías sociales amplias que se definen por criterios como la etnia, la cultura o el origen nacional.</a:t>
          </a:r>
          <a:endParaRPr lang="es-PE" dirty="0"/>
        </a:p>
      </dgm:t>
    </dgm:pt>
    <dgm:pt modelId="{8E20C4E5-8F3D-41A9-A1D4-7C1A73FC3C24}" type="parTrans" cxnId="{E461CC84-D896-4CC3-87C3-61156D0156D4}">
      <dgm:prSet/>
      <dgm:spPr/>
      <dgm:t>
        <a:bodyPr/>
        <a:lstStyle/>
        <a:p>
          <a:endParaRPr lang="es-PE"/>
        </a:p>
      </dgm:t>
    </dgm:pt>
    <dgm:pt modelId="{58F4DE60-6BEA-46E9-92C8-B1D0B2A45DEA}" type="sibTrans" cxnId="{E461CC84-D896-4CC3-87C3-61156D0156D4}">
      <dgm:prSet/>
      <dgm:spPr/>
      <dgm:t>
        <a:bodyPr/>
        <a:lstStyle/>
        <a:p>
          <a:endParaRPr lang="es-PE"/>
        </a:p>
      </dgm:t>
    </dgm:pt>
    <dgm:pt modelId="{BC0DE970-284A-48A8-BAD7-23D7E9C38F14}" type="pres">
      <dgm:prSet presAssocID="{1A265217-54FF-4555-8315-65C5ADEE71A2}" presName="cycle" presStyleCnt="0">
        <dgm:presLayoutVars>
          <dgm:dir/>
          <dgm:resizeHandles val="exact"/>
        </dgm:presLayoutVars>
      </dgm:prSet>
      <dgm:spPr/>
      <dgm:t>
        <a:bodyPr/>
        <a:lstStyle/>
        <a:p>
          <a:endParaRPr lang="es-PE"/>
        </a:p>
      </dgm:t>
    </dgm:pt>
    <dgm:pt modelId="{564182FD-2379-4308-8C6E-69F0E9E2E702}" type="pres">
      <dgm:prSet presAssocID="{C03EC21A-E1AF-4F5B-8712-814DAD9D3C76}" presName="node" presStyleLbl="node1" presStyleIdx="0" presStyleCnt="3">
        <dgm:presLayoutVars>
          <dgm:bulletEnabled val="1"/>
        </dgm:presLayoutVars>
      </dgm:prSet>
      <dgm:spPr/>
      <dgm:t>
        <a:bodyPr/>
        <a:lstStyle/>
        <a:p>
          <a:endParaRPr lang="es-PE"/>
        </a:p>
      </dgm:t>
    </dgm:pt>
    <dgm:pt modelId="{8AF90EA9-6F60-4782-A091-80B138D7FFE4}" type="pres">
      <dgm:prSet presAssocID="{C03EC21A-E1AF-4F5B-8712-814DAD9D3C76}" presName="spNode" presStyleCnt="0"/>
      <dgm:spPr/>
    </dgm:pt>
    <dgm:pt modelId="{68E465F2-3872-4FD8-9C82-87ECFD98944C}" type="pres">
      <dgm:prSet presAssocID="{79025947-B36D-45AA-BE2C-441DFF284A2B}" presName="sibTrans" presStyleLbl="sibTrans1D1" presStyleIdx="0" presStyleCnt="3"/>
      <dgm:spPr/>
      <dgm:t>
        <a:bodyPr/>
        <a:lstStyle/>
        <a:p>
          <a:endParaRPr lang="es-PE"/>
        </a:p>
      </dgm:t>
    </dgm:pt>
    <dgm:pt modelId="{D46903AC-CF68-4D42-8C98-1CB35C7EEE48}" type="pres">
      <dgm:prSet presAssocID="{4612C37E-9BBF-4B4A-B32D-B5D107335020}" presName="node" presStyleLbl="node1" presStyleIdx="1" presStyleCnt="3">
        <dgm:presLayoutVars>
          <dgm:bulletEnabled val="1"/>
        </dgm:presLayoutVars>
      </dgm:prSet>
      <dgm:spPr/>
      <dgm:t>
        <a:bodyPr/>
        <a:lstStyle/>
        <a:p>
          <a:endParaRPr lang="es-PE"/>
        </a:p>
      </dgm:t>
    </dgm:pt>
    <dgm:pt modelId="{16D13D1B-AB2C-43AD-9A06-48F17AD164BD}" type="pres">
      <dgm:prSet presAssocID="{4612C37E-9BBF-4B4A-B32D-B5D107335020}" presName="spNode" presStyleCnt="0"/>
      <dgm:spPr/>
    </dgm:pt>
    <dgm:pt modelId="{1197B07B-00EC-4D92-B281-665A1BD507D1}" type="pres">
      <dgm:prSet presAssocID="{F736E94F-9761-49E5-BD3C-A55E7824AE35}" presName="sibTrans" presStyleLbl="sibTrans1D1" presStyleIdx="1" presStyleCnt="3"/>
      <dgm:spPr/>
      <dgm:t>
        <a:bodyPr/>
        <a:lstStyle/>
        <a:p>
          <a:endParaRPr lang="es-PE"/>
        </a:p>
      </dgm:t>
    </dgm:pt>
    <dgm:pt modelId="{C667F4F5-A6EF-4698-9323-7A99482A706B}" type="pres">
      <dgm:prSet presAssocID="{9C1BFA6C-B0F0-4AB6-B2E5-D7E0569CF45B}" presName="node" presStyleLbl="node1" presStyleIdx="2" presStyleCnt="3">
        <dgm:presLayoutVars>
          <dgm:bulletEnabled val="1"/>
        </dgm:presLayoutVars>
      </dgm:prSet>
      <dgm:spPr/>
      <dgm:t>
        <a:bodyPr/>
        <a:lstStyle/>
        <a:p>
          <a:endParaRPr lang="es-PE"/>
        </a:p>
      </dgm:t>
    </dgm:pt>
    <dgm:pt modelId="{A0ACF7AC-7BEB-480E-9282-BFF890D0817E}" type="pres">
      <dgm:prSet presAssocID="{9C1BFA6C-B0F0-4AB6-B2E5-D7E0569CF45B}" presName="spNode" presStyleCnt="0"/>
      <dgm:spPr/>
    </dgm:pt>
    <dgm:pt modelId="{57C41820-ACBC-44AB-8F43-4F309AE0CEB4}" type="pres">
      <dgm:prSet presAssocID="{58F4DE60-6BEA-46E9-92C8-B1D0B2A45DEA}" presName="sibTrans" presStyleLbl="sibTrans1D1" presStyleIdx="2" presStyleCnt="3"/>
      <dgm:spPr/>
      <dgm:t>
        <a:bodyPr/>
        <a:lstStyle/>
        <a:p>
          <a:endParaRPr lang="es-PE"/>
        </a:p>
      </dgm:t>
    </dgm:pt>
  </dgm:ptLst>
  <dgm:cxnLst>
    <dgm:cxn modelId="{BF1297FE-3B2D-4A09-8F1E-6AD799B9A0EF}" srcId="{1A265217-54FF-4555-8315-65C5ADEE71A2}" destId="{C03EC21A-E1AF-4F5B-8712-814DAD9D3C76}" srcOrd="0" destOrd="0" parTransId="{F66F4014-0F27-417F-AEDD-90D6C87FC6C5}" sibTransId="{79025947-B36D-45AA-BE2C-441DFF284A2B}"/>
    <dgm:cxn modelId="{E461CC84-D896-4CC3-87C3-61156D0156D4}" srcId="{1A265217-54FF-4555-8315-65C5ADEE71A2}" destId="{9C1BFA6C-B0F0-4AB6-B2E5-D7E0569CF45B}" srcOrd="2" destOrd="0" parTransId="{8E20C4E5-8F3D-41A9-A1D4-7C1A73FC3C24}" sibTransId="{58F4DE60-6BEA-46E9-92C8-B1D0B2A45DEA}"/>
    <dgm:cxn modelId="{0969229E-1C3B-451C-AAA0-B1FF7068863F}" type="presOf" srcId="{F736E94F-9761-49E5-BD3C-A55E7824AE35}" destId="{1197B07B-00EC-4D92-B281-665A1BD507D1}" srcOrd="0" destOrd="0" presId="urn:microsoft.com/office/officeart/2005/8/layout/cycle5"/>
    <dgm:cxn modelId="{4DC4494A-3262-428A-B271-FBFF71F48597}" type="presOf" srcId="{C03EC21A-E1AF-4F5B-8712-814DAD9D3C76}" destId="{564182FD-2379-4308-8C6E-69F0E9E2E702}" srcOrd="0" destOrd="0" presId="urn:microsoft.com/office/officeart/2005/8/layout/cycle5"/>
    <dgm:cxn modelId="{058203BC-5B77-4BAA-89DA-509051FEC5A8}" type="presOf" srcId="{58F4DE60-6BEA-46E9-92C8-B1D0B2A45DEA}" destId="{57C41820-ACBC-44AB-8F43-4F309AE0CEB4}" srcOrd="0" destOrd="0" presId="urn:microsoft.com/office/officeart/2005/8/layout/cycle5"/>
    <dgm:cxn modelId="{9A1BA943-DE1D-48DB-956B-2DF83AFE7E37}" type="presOf" srcId="{9C1BFA6C-B0F0-4AB6-B2E5-D7E0569CF45B}" destId="{C667F4F5-A6EF-4698-9323-7A99482A706B}" srcOrd="0" destOrd="0" presId="urn:microsoft.com/office/officeart/2005/8/layout/cycle5"/>
    <dgm:cxn modelId="{B5FC2141-C64A-4333-8393-0AE08DD4B919}" type="presOf" srcId="{4612C37E-9BBF-4B4A-B32D-B5D107335020}" destId="{D46903AC-CF68-4D42-8C98-1CB35C7EEE48}" srcOrd="0" destOrd="0" presId="urn:microsoft.com/office/officeart/2005/8/layout/cycle5"/>
    <dgm:cxn modelId="{3945B4BA-0946-4C07-ABA6-BF67B2744885}" type="presOf" srcId="{79025947-B36D-45AA-BE2C-441DFF284A2B}" destId="{68E465F2-3872-4FD8-9C82-87ECFD98944C}" srcOrd="0" destOrd="0" presId="urn:microsoft.com/office/officeart/2005/8/layout/cycle5"/>
    <dgm:cxn modelId="{442A307B-EFF3-4A61-9797-4F9A74412955}" srcId="{1A265217-54FF-4555-8315-65C5ADEE71A2}" destId="{4612C37E-9BBF-4B4A-B32D-B5D107335020}" srcOrd="1" destOrd="0" parTransId="{4C9895EF-5745-4924-A10A-087A0241814A}" sibTransId="{F736E94F-9761-49E5-BD3C-A55E7824AE35}"/>
    <dgm:cxn modelId="{A674F337-6EAC-4A5D-9A0A-204FEBA1BAA0}" type="presOf" srcId="{1A265217-54FF-4555-8315-65C5ADEE71A2}" destId="{BC0DE970-284A-48A8-BAD7-23D7E9C38F14}" srcOrd="0" destOrd="0" presId="urn:microsoft.com/office/officeart/2005/8/layout/cycle5"/>
    <dgm:cxn modelId="{90538581-228C-4FF1-B211-E486026AF599}" type="presParOf" srcId="{BC0DE970-284A-48A8-BAD7-23D7E9C38F14}" destId="{564182FD-2379-4308-8C6E-69F0E9E2E702}" srcOrd="0" destOrd="0" presId="urn:microsoft.com/office/officeart/2005/8/layout/cycle5"/>
    <dgm:cxn modelId="{EC80F4CD-1E6E-45C6-B120-C64E2F0D99DF}" type="presParOf" srcId="{BC0DE970-284A-48A8-BAD7-23D7E9C38F14}" destId="{8AF90EA9-6F60-4782-A091-80B138D7FFE4}" srcOrd="1" destOrd="0" presId="urn:microsoft.com/office/officeart/2005/8/layout/cycle5"/>
    <dgm:cxn modelId="{B925D63C-C02C-4EE9-A335-4F36C0AA9019}" type="presParOf" srcId="{BC0DE970-284A-48A8-BAD7-23D7E9C38F14}" destId="{68E465F2-3872-4FD8-9C82-87ECFD98944C}" srcOrd="2" destOrd="0" presId="urn:microsoft.com/office/officeart/2005/8/layout/cycle5"/>
    <dgm:cxn modelId="{4716F7B1-6046-440B-B9F2-A1F092F3927D}" type="presParOf" srcId="{BC0DE970-284A-48A8-BAD7-23D7E9C38F14}" destId="{D46903AC-CF68-4D42-8C98-1CB35C7EEE48}" srcOrd="3" destOrd="0" presId="urn:microsoft.com/office/officeart/2005/8/layout/cycle5"/>
    <dgm:cxn modelId="{5EABCCA6-6916-42D6-92B7-675EAB0D1CF5}" type="presParOf" srcId="{BC0DE970-284A-48A8-BAD7-23D7E9C38F14}" destId="{16D13D1B-AB2C-43AD-9A06-48F17AD164BD}" srcOrd="4" destOrd="0" presId="urn:microsoft.com/office/officeart/2005/8/layout/cycle5"/>
    <dgm:cxn modelId="{31D6C29B-D073-4858-B7EB-5B5142812C16}" type="presParOf" srcId="{BC0DE970-284A-48A8-BAD7-23D7E9C38F14}" destId="{1197B07B-00EC-4D92-B281-665A1BD507D1}" srcOrd="5" destOrd="0" presId="urn:microsoft.com/office/officeart/2005/8/layout/cycle5"/>
    <dgm:cxn modelId="{93885A8D-F746-4C80-B406-8BCF797638BC}" type="presParOf" srcId="{BC0DE970-284A-48A8-BAD7-23D7E9C38F14}" destId="{C667F4F5-A6EF-4698-9323-7A99482A706B}" srcOrd="6" destOrd="0" presId="urn:microsoft.com/office/officeart/2005/8/layout/cycle5"/>
    <dgm:cxn modelId="{B6880A57-582B-4555-856C-4543E9952F41}" type="presParOf" srcId="{BC0DE970-284A-48A8-BAD7-23D7E9C38F14}" destId="{A0ACF7AC-7BEB-480E-9282-BFF890D0817E}" srcOrd="7" destOrd="0" presId="urn:microsoft.com/office/officeart/2005/8/layout/cycle5"/>
    <dgm:cxn modelId="{FF859B16-BEBA-476B-9570-335614838A8F}" type="presParOf" srcId="{BC0DE970-284A-48A8-BAD7-23D7E9C38F14}" destId="{57C41820-ACBC-44AB-8F43-4F309AE0CEB4}"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287584-294A-4FF9-A2A7-6224B8DD0BE4}" type="doc">
      <dgm:prSet loTypeId="urn:microsoft.com/office/officeart/2005/8/layout/vList2" loCatId="list" qsTypeId="urn:microsoft.com/office/officeart/2005/8/quickstyle/3d5" qsCatId="3D" csTypeId="urn:microsoft.com/office/officeart/2005/8/colors/colorful1#1" csCatId="colorful" phldr="1"/>
      <dgm:spPr/>
      <dgm:t>
        <a:bodyPr/>
        <a:lstStyle/>
        <a:p>
          <a:endParaRPr lang="es-PE"/>
        </a:p>
      </dgm:t>
    </dgm:pt>
    <dgm:pt modelId="{556C69F8-DB56-44B3-953F-E30887273693}">
      <dgm:prSet/>
      <dgm:spPr/>
      <dgm:t>
        <a:bodyPr/>
        <a:lstStyle/>
        <a:p>
          <a:pPr rtl="0"/>
          <a:r>
            <a:rPr lang="es-ES" dirty="0" smtClean="0"/>
            <a:t>Los grupos T son instrumentos para el cambio esencialmente controlados, que brindan oportunidades para el autoconocimiento y el autodesarrollo. Aumentan la conciencia de sí mismo y la percepción de la influencia de la conducta propia sobre los demás.</a:t>
          </a:r>
          <a:endParaRPr lang="es-PE" dirty="0"/>
        </a:p>
      </dgm:t>
    </dgm:pt>
    <dgm:pt modelId="{E0F5B646-3908-4039-A97C-0E2B45B0D066}" type="parTrans" cxnId="{48C7E4FD-0A21-4239-8CED-AD06CA34FA38}">
      <dgm:prSet/>
      <dgm:spPr/>
      <dgm:t>
        <a:bodyPr/>
        <a:lstStyle/>
        <a:p>
          <a:endParaRPr lang="es-PE"/>
        </a:p>
      </dgm:t>
    </dgm:pt>
    <dgm:pt modelId="{B5B11A5D-0FC5-41EE-8708-F60F0A549206}" type="sibTrans" cxnId="{48C7E4FD-0A21-4239-8CED-AD06CA34FA38}">
      <dgm:prSet/>
      <dgm:spPr/>
      <dgm:t>
        <a:bodyPr/>
        <a:lstStyle/>
        <a:p>
          <a:endParaRPr lang="es-PE"/>
        </a:p>
      </dgm:t>
    </dgm:pt>
    <dgm:pt modelId="{A39806B4-E971-4926-B68B-018DC2CFCA4D}">
      <dgm:prSet/>
      <dgm:spPr/>
      <dgm:t>
        <a:bodyPr/>
        <a:lstStyle/>
        <a:p>
          <a:pPr rtl="0"/>
          <a:r>
            <a:rPr lang="es-ES" dirty="0" smtClean="0"/>
            <a:t>Smith indica tres metas principales: aumentar la capacidad para apreciar cómo los demás reaccionan ante nuestra conducta; para calibrar las relaciones entre terceros; y para actuar hábilmente según cada situación.</a:t>
          </a:r>
          <a:endParaRPr lang="es-PE" dirty="0"/>
        </a:p>
      </dgm:t>
    </dgm:pt>
    <dgm:pt modelId="{BC5D7911-C2F5-4D2D-9263-68C52059552B}" type="parTrans" cxnId="{22F44B09-EF6F-4CE8-A923-609609F6D715}">
      <dgm:prSet/>
      <dgm:spPr/>
      <dgm:t>
        <a:bodyPr/>
        <a:lstStyle/>
        <a:p>
          <a:endParaRPr lang="es-PE"/>
        </a:p>
      </dgm:t>
    </dgm:pt>
    <dgm:pt modelId="{B5A0D442-2514-4BDC-AC86-110472010F5D}" type="sibTrans" cxnId="{22F44B09-EF6F-4CE8-A923-609609F6D715}">
      <dgm:prSet/>
      <dgm:spPr/>
      <dgm:t>
        <a:bodyPr/>
        <a:lstStyle/>
        <a:p>
          <a:endParaRPr lang="es-PE"/>
        </a:p>
      </dgm:t>
    </dgm:pt>
    <dgm:pt modelId="{5C9DC50E-B8CC-4757-8180-FD7B6210D856}" type="pres">
      <dgm:prSet presAssocID="{82287584-294A-4FF9-A2A7-6224B8DD0BE4}" presName="linear" presStyleCnt="0">
        <dgm:presLayoutVars>
          <dgm:animLvl val="lvl"/>
          <dgm:resizeHandles val="exact"/>
        </dgm:presLayoutVars>
      </dgm:prSet>
      <dgm:spPr/>
      <dgm:t>
        <a:bodyPr/>
        <a:lstStyle/>
        <a:p>
          <a:endParaRPr lang="es-PE"/>
        </a:p>
      </dgm:t>
    </dgm:pt>
    <dgm:pt modelId="{3E39FC81-E922-4D69-AE68-ABC313B9B23C}" type="pres">
      <dgm:prSet presAssocID="{556C69F8-DB56-44B3-953F-E30887273693}" presName="parentText" presStyleLbl="node1" presStyleIdx="0" presStyleCnt="2">
        <dgm:presLayoutVars>
          <dgm:chMax val="0"/>
          <dgm:bulletEnabled val="1"/>
        </dgm:presLayoutVars>
      </dgm:prSet>
      <dgm:spPr/>
      <dgm:t>
        <a:bodyPr/>
        <a:lstStyle/>
        <a:p>
          <a:endParaRPr lang="es-PE"/>
        </a:p>
      </dgm:t>
    </dgm:pt>
    <dgm:pt modelId="{78EA421E-40B3-4DF4-8CE6-454AA70955CC}" type="pres">
      <dgm:prSet presAssocID="{B5B11A5D-0FC5-41EE-8708-F60F0A549206}" presName="spacer" presStyleCnt="0"/>
      <dgm:spPr/>
    </dgm:pt>
    <dgm:pt modelId="{D578F07E-23EE-4919-BEE9-06641DC14033}" type="pres">
      <dgm:prSet presAssocID="{A39806B4-E971-4926-B68B-018DC2CFCA4D}" presName="parentText" presStyleLbl="node1" presStyleIdx="1" presStyleCnt="2">
        <dgm:presLayoutVars>
          <dgm:chMax val="0"/>
          <dgm:bulletEnabled val="1"/>
        </dgm:presLayoutVars>
      </dgm:prSet>
      <dgm:spPr/>
      <dgm:t>
        <a:bodyPr/>
        <a:lstStyle/>
        <a:p>
          <a:endParaRPr lang="es-PE"/>
        </a:p>
      </dgm:t>
    </dgm:pt>
  </dgm:ptLst>
  <dgm:cxnLst>
    <dgm:cxn modelId="{B20CF238-6D70-461D-8CEA-5D392EE34FF2}" type="presOf" srcId="{556C69F8-DB56-44B3-953F-E30887273693}" destId="{3E39FC81-E922-4D69-AE68-ABC313B9B23C}" srcOrd="0" destOrd="0" presId="urn:microsoft.com/office/officeart/2005/8/layout/vList2"/>
    <dgm:cxn modelId="{8D02EF77-68CB-41B6-9F89-62D25D010003}" type="presOf" srcId="{A39806B4-E971-4926-B68B-018DC2CFCA4D}" destId="{D578F07E-23EE-4919-BEE9-06641DC14033}" srcOrd="0" destOrd="0" presId="urn:microsoft.com/office/officeart/2005/8/layout/vList2"/>
    <dgm:cxn modelId="{48C7E4FD-0A21-4239-8CED-AD06CA34FA38}" srcId="{82287584-294A-4FF9-A2A7-6224B8DD0BE4}" destId="{556C69F8-DB56-44B3-953F-E30887273693}" srcOrd="0" destOrd="0" parTransId="{E0F5B646-3908-4039-A97C-0E2B45B0D066}" sibTransId="{B5B11A5D-0FC5-41EE-8708-F60F0A549206}"/>
    <dgm:cxn modelId="{22F44B09-EF6F-4CE8-A923-609609F6D715}" srcId="{82287584-294A-4FF9-A2A7-6224B8DD0BE4}" destId="{A39806B4-E971-4926-B68B-018DC2CFCA4D}" srcOrd="1" destOrd="0" parTransId="{BC5D7911-C2F5-4D2D-9263-68C52059552B}" sibTransId="{B5A0D442-2514-4BDC-AC86-110472010F5D}"/>
    <dgm:cxn modelId="{33731D07-24C2-4581-BFDA-FF702340A149}" type="presOf" srcId="{82287584-294A-4FF9-A2A7-6224B8DD0BE4}" destId="{5C9DC50E-B8CC-4757-8180-FD7B6210D856}" srcOrd="0" destOrd="0" presId="urn:microsoft.com/office/officeart/2005/8/layout/vList2"/>
    <dgm:cxn modelId="{FD5A6398-5C31-4523-8F84-04535092774F}" type="presParOf" srcId="{5C9DC50E-B8CC-4757-8180-FD7B6210D856}" destId="{3E39FC81-E922-4D69-AE68-ABC313B9B23C}" srcOrd="0" destOrd="0" presId="urn:microsoft.com/office/officeart/2005/8/layout/vList2"/>
    <dgm:cxn modelId="{E19F4670-E9A4-4FE0-AF84-69B2FFA53C16}" type="presParOf" srcId="{5C9DC50E-B8CC-4757-8180-FD7B6210D856}" destId="{78EA421E-40B3-4DF4-8CE6-454AA70955CC}" srcOrd="1" destOrd="0" presId="urn:microsoft.com/office/officeart/2005/8/layout/vList2"/>
    <dgm:cxn modelId="{A98D88D3-4801-490C-ADFA-72687B3CD022}" type="presParOf" srcId="{5C9DC50E-B8CC-4757-8180-FD7B6210D856}" destId="{D578F07E-23EE-4919-BEE9-06641DC140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6A25B-B915-4594-B0DD-74B58916104F}"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s-PE"/>
        </a:p>
      </dgm:t>
    </dgm:pt>
    <dgm:pt modelId="{18B34FF1-7A8A-44AC-B74A-C2F07F85BCAF}">
      <dgm:prSet/>
      <dgm:spPr/>
      <dgm:t>
        <a:bodyPr/>
        <a:lstStyle/>
        <a:p>
          <a:pPr rtl="0"/>
          <a:r>
            <a:rPr lang="es-ES" dirty="0" smtClean="0"/>
            <a:t>Se comparten el liderazgo y las tareas administrativas </a:t>
          </a:r>
          <a:endParaRPr lang="es-PE" dirty="0"/>
        </a:p>
      </dgm:t>
    </dgm:pt>
    <dgm:pt modelId="{4EEE1A99-CA67-41C2-801E-E3609B952792}" type="parTrans" cxnId="{B9D46E47-2E0D-4CAA-8767-F464CEBE6BEA}">
      <dgm:prSet/>
      <dgm:spPr/>
      <dgm:t>
        <a:bodyPr/>
        <a:lstStyle/>
        <a:p>
          <a:endParaRPr lang="es-PE"/>
        </a:p>
      </dgm:t>
    </dgm:pt>
    <dgm:pt modelId="{DC3718BA-89E7-4EF9-A65B-E565FB22B477}" type="sibTrans" cxnId="{B9D46E47-2E0D-4CAA-8767-F464CEBE6BEA}">
      <dgm:prSet/>
      <dgm:spPr/>
      <dgm:t>
        <a:bodyPr/>
        <a:lstStyle/>
        <a:p>
          <a:endParaRPr lang="es-PE"/>
        </a:p>
      </dgm:t>
    </dgm:pt>
    <dgm:pt modelId="{48A785E0-7FC0-49E7-B9C7-91F188D89E0D}">
      <dgm:prSet/>
      <dgm:spPr/>
      <dgm:t>
        <a:bodyPr/>
        <a:lstStyle/>
        <a:p>
          <a:pPr rtl="0"/>
          <a:r>
            <a:rPr lang="es-ES" dirty="0" smtClean="0"/>
            <a:t>Los miembros tienen facultad para evaluar y mejorar la </a:t>
          </a:r>
          <a:r>
            <a:rPr lang="es-ES" u="sng" dirty="0" smtClean="0"/>
            <a:t>calidad</a:t>
          </a:r>
          <a:r>
            <a:rPr lang="es-ES" dirty="0" smtClean="0"/>
            <a:t> del </a:t>
          </a:r>
          <a:r>
            <a:rPr lang="es-ES" u="sng" dirty="0" smtClean="0"/>
            <a:t>desempeño</a:t>
          </a:r>
          <a:r>
            <a:rPr lang="es-ES" dirty="0" smtClean="0"/>
            <a:t> y el proceso de </a:t>
          </a:r>
          <a:r>
            <a:rPr lang="es-ES" u="sng" dirty="0" smtClean="0"/>
            <a:t>información</a:t>
          </a:r>
          <a:r>
            <a:rPr lang="es-ES" dirty="0" smtClean="0"/>
            <a:t>. </a:t>
          </a:r>
          <a:endParaRPr lang="es-PE" dirty="0"/>
        </a:p>
      </dgm:t>
    </dgm:pt>
    <dgm:pt modelId="{F27BD956-503E-44F8-BF96-F26E636289B1}" type="parTrans" cxnId="{4D6D08EA-1944-4818-9678-036ABF3B9D3C}">
      <dgm:prSet/>
      <dgm:spPr/>
      <dgm:t>
        <a:bodyPr/>
        <a:lstStyle/>
        <a:p>
          <a:endParaRPr lang="es-PE"/>
        </a:p>
      </dgm:t>
    </dgm:pt>
    <dgm:pt modelId="{7A27C0D9-46A2-44FB-833F-32FD3C5A5915}" type="sibTrans" cxnId="{4D6D08EA-1944-4818-9678-036ABF3B9D3C}">
      <dgm:prSet/>
      <dgm:spPr/>
      <dgm:t>
        <a:bodyPr/>
        <a:lstStyle/>
        <a:p>
          <a:endParaRPr lang="es-PE"/>
        </a:p>
      </dgm:t>
    </dgm:pt>
    <dgm:pt modelId="{483C9C66-34CD-42A8-8AD5-236CF88F07C7}">
      <dgm:prSet/>
      <dgm:spPr/>
      <dgm:t>
        <a:bodyPr/>
        <a:lstStyle/>
        <a:p>
          <a:pPr rtl="0"/>
          <a:r>
            <a:rPr lang="es-ES" dirty="0" smtClean="0"/>
            <a:t>El equipo proporciona ideas para la </a:t>
          </a:r>
          <a:r>
            <a:rPr lang="es-ES" u="sng" dirty="0" smtClean="0"/>
            <a:t>estrategia</a:t>
          </a:r>
          <a:r>
            <a:rPr lang="es-ES" dirty="0" smtClean="0"/>
            <a:t> de </a:t>
          </a:r>
          <a:r>
            <a:rPr lang="es-ES" u="sng" dirty="0" smtClean="0"/>
            <a:t>negocios</a:t>
          </a:r>
          <a:r>
            <a:rPr lang="es-ES" dirty="0" smtClean="0"/>
            <a:t>. </a:t>
          </a:r>
          <a:endParaRPr lang="es-PE" dirty="0"/>
        </a:p>
      </dgm:t>
    </dgm:pt>
    <dgm:pt modelId="{6EC75B76-52D1-4D78-A081-E9694A029C78}" type="parTrans" cxnId="{36953FB5-42F3-41A0-BF6E-63A36FFBFC61}">
      <dgm:prSet/>
      <dgm:spPr/>
      <dgm:t>
        <a:bodyPr/>
        <a:lstStyle/>
        <a:p>
          <a:endParaRPr lang="es-PE"/>
        </a:p>
      </dgm:t>
    </dgm:pt>
    <dgm:pt modelId="{E9805B46-4713-4BB7-8E80-6D09446F9D0D}" type="sibTrans" cxnId="{36953FB5-42F3-41A0-BF6E-63A36FFBFC61}">
      <dgm:prSet/>
      <dgm:spPr/>
      <dgm:t>
        <a:bodyPr/>
        <a:lstStyle/>
        <a:p>
          <a:endParaRPr lang="es-PE"/>
        </a:p>
      </dgm:t>
    </dgm:pt>
    <dgm:pt modelId="{72014727-8E5E-4064-8592-C488652B3685}">
      <dgm:prSet/>
      <dgm:spPr/>
      <dgm:t>
        <a:bodyPr/>
        <a:lstStyle/>
        <a:p>
          <a:pPr rtl="0"/>
          <a:r>
            <a:rPr lang="es-ES" dirty="0" smtClean="0"/>
            <a:t>Son comprometidos flexibles y creativos. </a:t>
          </a:r>
          <a:endParaRPr lang="es-PE" dirty="0"/>
        </a:p>
      </dgm:t>
    </dgm:pt>
    <dgm:pt modelId="{0802D6E2-485E-40CE-81D3-10634B237E7D}" type="parTrans" cxnId="{A4B93BB0-D919-41BC-9AD8-C56B1E44A0E9}">
      <dgm:prSet/>
      <dgm:spPr/>
      <dgm:t>
        <a:bodyPr/>
        <a:lstStyle/>
        <a:p>
          <a:endParaRPr lang="es-PE"/>
        </a:p>
      </dgm:t>
    </dgm:pt>
    <dgm:pt modelId="{6BA21869-D41A-41BE-89E6-5376110CBCE8}" type="sibTrans" cxnId="{A4B93BB0-D919-41BC-9AD8-C56B1E44A0E9}">
      <dgm:prSet/>
      <dgm:spPr/>
      <dgm:t>
        <a:bodyPr/>
        <a:lstStyle/>
        <a:p>
          <a:endParaRPr lang="es-PE"/>
        </a:p>
      </dgm:t>
    </dgm:pt>
    <dgm:pt modelId="{09D968F5-DD1B-428B-9007-DDB515B47EE6}">
      <dgm:prSet/>
      <dgm:spPr/>
      <dgm:t>
        <a:bodyPr/>
        <a:lstStyle/>
        <a:p>
          <a:pPr rtl="0"/>
          <a:r>
            <a:rPr lang="es-ES" dirty="0" smtClean="0"/>
            <a:t>Coordinan e intercambian con otros equipos y </a:t>
          </a:r>
          <a:r>
            <a:rPr lang="es-ES" u="sng" dirty="0" smtClean="0"/>
            <a:t>organizaciones</a:t>
          </a:r>
          <a:r>
            <a:rPr lang="es-ES" dirty="0" smtClean="0"/>
            <a:t>. </a:t>
          </a:r>
          <a:endParaRPr lang="es-PE" dirty="0"/>
        </a:p>
      </dgm:t>
    </dgm:pt>
    <dgm:pt modelId="{8735BE49-C8B5-4AD4-95DC-506268FF2344}" type="parTrans" cxnId="{8AF78514-E062-48E1-BC35-A9D922D76C8B}">
      <dgm:prSet/>
      <dgm:spPr/>
      <dgm:t>
        <a:bodyPr/>
        <a:lstStyle/>
        <a:p>
          <a:endParaRPr lang="es-PE"/>
        </a:p>
      </dgm:t>
    </dgm:pt>
    <dgm:pt modelId="{82B26CB7-FCED-44F6-8397-A0868AA8929D}" type="sibTrans" cxnId="{8AF78514-E062-48E1-BC35-A9D922D76C8B}">
      <dgm:prSet/>
      <dgm:spPr/>
      <dgm:t>
        <a:bodyPr/>
        <a:lstStyle/>
        <a:p>
          <a:endParaRPr lang="es-PE"/>
        </a:p>
      </dgm:t>
    </dgm:pt>
    <dgm:pt modelId="{529A2CD0-EF6A-46C7-9E5B-2DEC24230536}">
      <dgm:prSet/>
      <dgm:spPr/>
      <dgm:t>
        <a:bodyPr/>
        <a:lstStyle/>
        <a:p>
          <a:pPr rtl="0"/>
          <a:r>
            <a:rPr lang="es-ES" dirty="0" smtClean="0"/>
            <a:t>Se mejora la </a:t>
          </a:r>
          <a:r>
            <a:rPr lang="es-ES" u="sng" dirty="0" smtClean="0"/>
            <a:t>honestidad </a:t>
          </a:r>
          <a:r>
            <a:rPr lang="es-ES" dirty="0" smtClean="0"/>
            <a:t>las relaciones con los demás y la confianza. </a:t>
          </a:r>
          <a:endParaRPr lang="es-PE" dirty="0"/>
        </a:p>
      </dgm:t>
    </dgm:pt>
    <dgm:pt modelId="{F4CA2494-8DE4-40D6-9B7F-EC592E5D03D7}" type="parTrans" cxnId="{15F491D5-2739-47E3-9059-01772060BA9B}">
      <dgm:prSet/>
      <dgm:spPr/>
      <dgm:t>
        <a:bodyPr/>
        <a:lstStyle/>
        <a:p>
          <a:endParaRPr lang="es-PE"/>
        </a:p>
      </dgm:t>
    </dgm:pt>
    <dgm:pt modelId="{18A3404B-C656-4ED9-9303-5181E88532C3}" type="sibTrans" cxnId="{15F491D5-2739-47E3-9059-01772060BA9B}">
      <dgm:prSet/>
      <dgm:spPr/>
      <dgm:t>
        <a:bodyPr/>
        <a:lstStyle/>
        <a:p>
          <a:endParaRPr lang="es-PE"/>
        </a:p>
      </dgm:t>
    </dgm:pt>
    <dgm:pt modelId="{94AD5198-4D4E-456B-A547-8C07B9A9BE64}">
      <dgm:prSet/>
      <dgm:spPr/>
      <dgm:t>
        <a:bodyPr/>
        <a:lstStyle/>
        <a:p>
          <a:pPr rtl="0"/>
          <a:r>
            <a:rPr lang="es-ES" dirty="0" smtClean="0"/>
            <a:t>Tienen una </a:t>
          </a:r>
          <a:r>
            <a:rPr lang="es-ES" u="sng" dirty="0" smtClean="0"/>
            <a:t>actitud</a:t>
          </a:r>
          <a:r>
            <a:rPr lang="es-ES" dirty="0" smtClean="0"/>
            <a:t> positiva y son entusiastas. </a:t>
          </a:r>
          <a:endParaRPr lang="es-PE" dirty="0"/>
        </a:p>
      </dgm:t>
    </dgm:pt>
    <dgm:pt modelId="{95419352-A50A-471C-BCC7-F2769FAEC7DC}" type="parTrans" cxnId="{1FFDB4C6-F497-4A85-A0FB-A1E6D70B2723}">
      <dgm:prSet/>
      <dgm:spPr/>
      <dgm:t>
        <a:bodyPr/>
        <a:lstStyle/>
        <a:p>
          <a:endParaRPr lang="es-PE"/>
        </a:p>
      </dgm:t>
    </dgm:pt>
    <dgm:pt modelId="{4376C538-116B-45E9-994C-9AFB8C7760C4}" type="sibTrans" cxnId="{1FFDB4C6-F497-4A85-A0FB-A1E6D70B2723}">
      <dgm:prSet/>
      <dgm:spPr/>
      <dgm:t>
        <a:bodyPr/>
        <a:lstStyle/>
        <a:p>
          <a:endParaRPr lang="es-PE"/>
        </a:p>
      </dgm:t>
    </dgm:pt>
    <dgm:pt modelId="{69723BBB-9E4A-4F3A-84CD-B37D0109983E}" type="pres">
      <dgm:prSet presAssocID="{10E6A25B-B915-4594-B0DD-74B58916104F}" presName="Name0" presStyleCnt="0">
        <dgm:presLayoutVars>
          <dgm:dir/>
          <dgm:animLvl val="lvl"/>
          <dgm:resizeHandles val="exact"/>
        </dgm:presLayoutVars>
      </dgm:prSet>
      <dgm:spPr/>
      <dgm:t>
        <a:bodyPr/>
        <a:lstStyle/>
        <a:p>
          <a:endParaRPr lang="es-PE"/>
        </a:p>
      </dgm:t>
    </dgm:pt>
    <dgm:pt modelId="{7B4EB9EA-A303-4CF8-9AD5-0936FC35B2FB}" type="pres">
      <dgm:prSet presAssocID="{94AD5198-4D4E-456B-A547-8C07B9A9BE64}" presName="boxAndChildren" presStyleCnt="0"/>
      <dgm:spPr/>
    </dgm:pt>
    <dgm:pt modelId="{8366053F-174E-4C09-97AC-17530E8AA707}" type="pres">
      <dgm:prSet presAssocID="{94AD5198-4D4E-456B-A547-8C07B9A9BE64}" presName="parentTextBox" presStyleLbl="node1" presStyleIdx="0" presStyleCnt="7"/>
      <dgm:spPr/>
      <dgm:t>
        <a:bodyPr/>
        <a:lstStyle/>
        <a:p>
          <a:endParaRPr lang="es-PE"/>
        </a:p>
      </dgm:t>
    </dgm:pt>
    <dgm:pt modelId="{5A8CC265-3283-4126-AA29-DC4A3EED2BAD}" type="pres">
      <dgm:prSet presAssocID="{18A3404B-C656-4ED9-9303-5181E88532C3}" presName="sp" presStyleCnt="0"/>
      <dgm:spPr/>
    </dgm:pt>
    <dgm:pt modelId="{AECBB6E7-EC85-446E-90CE-C46047C71E06}" type="pres">
      <dgm:prSet presAssocID="{529A2CD0-EF6A-46C7-9E5B-2DEC24230536}" presName="arrowAndChildren" presStyleCnt="0"/>
      <dgm:spPr/>
    </dgm:pt>
    <dgm:pt modelId="{BA7F2834-4DA2-4319-878A-C1D43BED50A5}" type="pres">
      <dgm:prSet presAssocID="{529A2CD0-EF6A-46C7-9E5B-2DEC24230536}" presName="parentTextArrow" presStyleLbl="node1" presStyleIdx="1" presStyleCnt="7"/>
      <dgm:spPr/>
      <dgm:t>
        <a:bodyPr/>
        <a:lstStyle/>
        <a:p>
          <a:endParaRPr lang="es-PE"/>
        </a:p>
      </dgm:t>
    </dgm:pt>
    <dgm:pt modelId="{38DFA0FB-9CCD-4299-8334-B607FCE76586}" type="pres">
      <dgm:prSet presAssocID="{82B26CB7-FCED-44F6-8397-A0868AA8929D}" presName="sp" presStyleCnt="0"/>
      <dgm:spPr/>
    </dgm:pt>
    <dgm:pt modelId="{CB7471D2-2621-422A-AF79-FFAC06AE86F3}" type="pres">
      <dgm:prSet presAssocID="{09D968F5-DD1B-428B-9007-DDB515B47EE6}" presName="arrowAndChildren" presStyleCnt="0"/>
      <dgm:spPr/>
    </dgm:pt>
    <dgm:pt modelId="{AD47A3A3-1C63-4DAD-ACA7-9123B91D59CF}" type="pres">
      <dgm:prSet presAssocID="{09D968F5-DD1B-428B-9007-DDB515B47EE6}" presName="parentTextArrow" presStyleLbl="node1" presStyleIdx="2" presStyleCnt="7"/>
      <dgm:spPr/>
      <dgm:t>
        <a:bodyPr/>
        <a:lstStyle/>
        <a:p>
          <a:endParaRPr lang="es-PE"/>
        </a:p>
      </dgm:t>
    </dgm:pt>
    <dgm:pt modelId="{160C80A6-C0F9-4BE4-A697-34E64176F25F}" type="pres">
      <dgm:prSet presAssocID="{6BA21869-D41A-41BE-89E6-5376110CBCE8}" presName="sp" presStyleCnt="0"/>
      <dgm:spPr/>
    </dgm:pt>
    <dgm:pt modelId="{CA702070-5A4B-42F6-AD6C-801C6080CB2D}" type="pres">
      <dgm:prSet presAssocID="{72014727-8E5E-4064-8592-C488652B3685}" presName="arrowAndChildren" presStyleCnt="0"/>
      <dgm:spPr/>
    </dgm:pt>
    <dgm:pt modelId="{8C6A5FAA-C0DF-426E-870E-F9765E6AF635}" type="pres">
      <dgm:prSet presAssocID="{72014727-8E5E-4064-8592-C488652B3685}" presName="parentTextArrow" presStyleLbl="node1" presStyleIdx="3" presStyleCnt="7"/>
      <dgm:spPr/>
      <dgm:t>
        <a:bodyPr/>
        <a:lstStyle/>
        <a:p>
          <a:endParaRPr lang="es-PE"/>
        </a:p>
      </dgm:t>
    </dgm:pt>
    <dgm:pt modelId="{DBC56EF8-1B82-419A-803A-528D94F405E2}" type="pres">
      <dgm:prSet presAssocID="{E9805B46-4713-4BB7-8E80-6D09446F9D0D}" presName="sp" presStyleCnt="0"/>
      <dgm:spPr/>
    </dgm:pt>
    <dgm:pt modelId="{ED3997D5-5137-4D4B-9108-BF6BEE304C34}" type="pres">
      <dgm:prSet presAssocID="{483C9C66-34CD-42A8-8AD5-236CF88F07C7}" presName="arrowAndChildren" presStyleCnt="0"/>
      <dgm:spPr/>
    </dgm:pt>
    <dgm:pt modelId="{B5E8BF93-9345-4648-BFDC-F324A7160893}" type="pres">
      <dgm:prSet presAssocID="{483C9C66-34CD-42A8-8AD5-236CF88F07C7}" presName="parentTextArrow" presStyleLbl="node1" presStyleIdx="4" presStyleCnt="7"/>
      <dgm:spPr/>
      <dgm:t>
        <a:bodyPr/>
        <a:lstStyle/>
        <a:p>
          <a:endParaRPr lang="es-PE"/>
        </a:p>
      </dgm:t>
    </dgm:pt>
    <dgm:pt modelId="{CF133633-A314-45C1-93EC-C882599BE7F0}" type="pres">
      <dgm:prSet presAssocID="{7A27C0D9-46A2-44FB-833F-32FD3C5A5915}" presName="sp" presStyleCnt="0"/>
      <dgm:spPr/>
    </dgm:pt>
    <dgm:pt modelId="{DF73756A-197C-4DBF-97AE-2A3F337E138E}" type="pres">
      <dgm:prSet presAssocID="{48A785E0-7FC0-49E7-B9C7-91F188D89E0D}" presName="arrowAndChildren" presStyleCnt="0"/>
      <dgm:spPr/>
    </dgm:pt>
    <dgm:pt modelId="{FE9C3A1C-918B-4B23-9AAE-C3B8A2A7DCE1}" type="pres">
      <dgm:prSet presAssocID="{48A785E0-7FC0-49E7-B9C7-91F188D89E0D}" presName="parentTextArrow" presStyleLbl="node1" presStyleIdx="5" presStyleCnt="7"/>
      <dgm:spPr/>
      <dgm:t>
        <a:bodyPr/>
        <a:lstStyle/>
        <a:p>
          <a:endParaRPr lang="es-PE"/>
        </a:p>
      </dgm:t>
    </dgm:pt>
    <dgm:pt modelId="{3161CF9B-C1DB-4F32-992E-523194D01A6A}" type="pres">
      <dgm:prSet presAssocID="{DC3718BA-89E7-4EF9-A65B-E565FB22B477}" presName="sp" presStyleCnt="0"/>
      <dgm:spPr/>
    </dgm:pt>
    <dgm:pt modelId="{50E5FF08-157B-4540-8374-8B122921F01B}" type="pres">
      <dgm:prSet presAssocID="{18B34FF1-7A8A-44AC-B74A-C2F07F85BCAF}" presName="arrowAndChildren" presStyleCnt="0"/>
      <dgm:spPr/>
    </dgm:pt>
    <dgm:pt modelId="{6FF129E1-9B19-4FCF-AE5F-140A12FDFDE2}" type="pres">
      <dgm:prSet presAssocID="{18B34FF1-7A8A-44AC-B74A-C2F07F85BCAF}" presName="parentTextArrow" presStyleLbl="node1" presStyleIdx="6" presStyleCnt="7"/>
      <dgm:spPr/>
      <dgm:t>
        <a:bodyPr/>
        <a:lstStyle/>
        <a:p>
          <a:endParaRPr lang="es-PE"/>
        </a:p>
      </dgm:t>
    </dgm:pt>
  </dgm:ptLst>
  <dgm:cxnLst>
    <dgm:cxn modelId="{B9D46E47-2E0D-4CAA-8767-F464CEBE6BEA}" srcId="{10E6A25B-B915-4594-B0DD-74B58916104F}" destId="{18B34FF1-7A8A-44AC-B74A-C2F07F85BCAF}" srcOrd="0" destOrd="0" parTransId="{4EEE1A99-CA67-41C2-801E-E3609B952792}" sibTransId="{DC3718BA-89E7-4EF9-A65B-E565FB22B477}"/>
    <dgm:cxn modelId="{4F569164-73CE-45AE-A908-34892F82088C}" type="presOf" srcId="{48A785E0-7FC0-49E7-B9C7-91F188D89E0D}" destId="{FE9C3A1C-918B-4B23-9AAE-C3B8A2A7DCE1}" srcOrd="0" destOrd="0" presId="urn:microsoft.com/office/officeart/2005/8/layout/process4"/>
    <dgm:cxn modelId="{8AF78514-E062-48E1-BC35-A9D922D76C8B}" srcId="{10E6A25B-B915-4594-B0DD-74B58916104F}" destId="{09D968F5-DD1B-428B-9007-DDB515B47EE6}" srcOrd="4" destOrd="0" parTransId="{8735BE49-C8B5-4AD4-95DC-506268FF2344}" sibTransId="{82B26CB7-FCED-44F6-8397-A0868AA8929D}"/>
    <dgm:cxn modelId="{A4B93BB0-D919-41BC-9AD8-C56B1E44A0E9}" srcId="{10E6A25B-B915-4594-B0DD-74B58916104F}" destId="{72014727-8E5E-4064-8592-C488652B3685}" srcOrd="3" destOrd="0" parTransId="{0802D6E2-485E-40CE-81D3-10634B237E7D}" sibTransId="{6BA21869-D41A-41BE-89E6-5376110CBCE8}"/>
    <dgm:cxn modelId="{7B5FC128-0065-4B44-B218-0C1A82AB6580}" type="presOf" srcId="{483C9C66-34CD-42A8-8AD5-236CF88F07C7}" destId="{B5E8BF93-9345-4648-BFDC-F324A7160893}" srcOrd="0" destOrd="0" presId="urn:microsoft.com/office/officeart/2005/8/layout/process4"/>
    <dgm:cxn modelId="{1FFDB4C6-F497-4A85-A0FB-A1E6D70B2723}" srcId="{10E6A25B-B915-4594-B0DD-74B58916104F}" destId="{94AD5198-4D4E-456B-A547-8C07B9A9BE64}" srcOrd="6" destOrd="0" parTransId="{95419352-A50A-471C-BCC7-F2769FAEC7DC}" sibTransId="{4376C538-116B-45E9-994C-9AFB8C7760C4}"/>
    <dgm:cxn modelId="{15F491D5-2739-47E3-9059-01772060BA9B}" srcId="{10E6A25B-B915-4594-B0DD-74B58916104F}" destId="{529A2CD0-EF6A-46C7-9E5B-2DEC24230536}" srcOrd="5" destOrd="0" parTransId="{F4CA2494-8DE4-40D6-9B7F-EC592E5D03D7}" sibTransId="{18A3404B-C656-4ED9-9303-5181E88532C3}"/>
    <dgm:cxn modelId="{4D6D08EA-1944-4818-9678-036ABF3B9D3C}" srcId="{10E6A25B-B915-4594-B0DD-74B58916104F}" destId="{48A785E0-7FC0-49E7-B9C7-91F188D89E0D}" srcOrd="1" destOrd="0" parTransId="{F27BD956-503E-44F8-BF96-F26E636289B1}" sibTransId="{7A27C0D9-46A2-44FB-833F-32FD3C5A5915}"/>
    <dgm:cxn modelId="{6D243D74-4DFC-447A-B5A6-B649B2882D52}" type="presOf" srcId="{10E6A25B-B915-4594-B0DD-74B58916104F}" destId="{69723BBB-9E4A-4F3A-84CD-B37D0109983E}" srcOrd="0" destOrd="0" presId="urn:microsoft.com/office/officeart/2005/8/layout/process4"/>
    <dgm:cxn modelId="{36953FB5-42F3-41A0-BF6E-63A36FFBFC61}" srcId="{10E6A25B-B915-4594-B0DD-74B58916104F}" destId="{483C9C66-34CD-42A8-8AD5-236CF88F07C7}" srcOrd="2" destOrd="0" parTransId="{6EC75B76-52D1-4D78-A081-E9694A029C78}" sibTransId="{E9805B46-4713-4BB7-8E80-6D09446F9D0D}"/>
    <dgm:cxn modelId="{5D32D37A-06CF-4DC3-B997-089E5BCA0304}" type="presOf" srcId="{529A2CD0-EF6A-46C7-9E5B-2DEC24230536}" destId="{BA7F2834-4DA2-4319-878A-C1D43BED50A5}" srcOrd="0" destOrd="0" presId="urn:microsoft.com/office/officeart/2005/8/layout/process4"/>
    <dgm:cxn modelId="{72A5BA0A-6F8D-460B-BF01-47FB94F604CF}" type="presOf" srcId="{09D968F5-DD1B-428B-9007-DDB515B47EE6}" destId="{AD47A3A3-1C63-4DAD-ACA7-9123B91D59CF}" srcOrd="0" destOrd="0" presId="urn:microsoft.com/office/officeart/2005/8/layout/process4"/>
    <dgm:cxn modelId="{5675C04D-43CE-4579-85EE-3D7533194FFA}" type="presOf" srcId="{94AD5198-4D4E-456B-A547-8C07B9A9BE64}" destId="{8366053F-174E-4C09-97AC-17530E8AA707}" srcOrd="0" destOrd="0" presId="urn:microsoft.com/office/officeart/2005/8/layout/process4"/>
    <dgm:cxn modelId="{33BF8EC1-5968-463D-AFC4-B63949AA7F24}" type="presOf" srcId="{18B34FF1-7A8A-44AC-B74A-C2F07F85BCAF}" destId="{6FF129E1-9B19-4FCF-AE5F-140A12FDFDE2}" srcOrd="0" destOrd="0" presId="urn:microsoft.com/office/officeart/2005/8/layout/process4"/>
    <dgm:cxn modelId="{A7B2F165-A4AF-472D-8FFB-D842B8B970CA}" type="presOf" srcId="{72014727-8E5E-4064-8592-C488652B3685}" destId="{8C6A5FAA-C0DF-426E-870E-F9765E6AF635}" srcOrd="0" destOrd="0" presId="urn:microsoft.com/office/officeart/2005/8/layout/process4"/>
    <dgm:cxn modelId="{E33BDE43-B50B-4FFB-A569-D1ADD2EC6474}" type="presParOf" srcId="{69723BBB-9E4A-4F3A-84CD-B37D0109983E}" destId="{7B4EB9EA-A303-4CF8-9AD5-0936FC35B2FB}" srcOrd="0" destOrd="0" presId="urn:microsoft.com/office/officeart/2005/8/layout/process4"/>
    <dgm:cxn modelId="{17E18130-EB10-47B4-ABC7-361EE44E1F48}" type="presParOf" srcId="{7B4EB9EA-A303-4CF8-9AD5-0936FC35B2FB}" destId="{8366053F-174E-4C09-97AC-17530E8AA707}" srcOrd="0" destOrd="0" presId="urn:microsoft.com/office/officeart/2005/8/layout/process4"/>
    <dgm:cxn modelId="{AB6D1DB6-5256-40D7-A2EC-A914AFDFC3CF}" type="presParOf" srcId="{69723BBB-9E4A-4F3A-84CD-B37D0109983E}" destId="{5A8CC265-3283-4126-AA29-DC4A3EED2BAD}" srcOrd="1" destOrd="0" presId="urn:microsoft.com/office/officeart/2005/8/layout/process4"/>
    <dgm:cxn modelId="{05576C5B-6048-4444-B334-D8643A96F22D}" type="presParOf" srcId="{69723BBB-9E4A-4F3A-84CD-B37D0109983E}" destId="{AECBB6E7-EC85-446E-90CE-C46047C71E06}" srcOrd="2" destOrd="0" presId="urn:microsoft.com/office/officeart/2005/8/layout/process4"/>
    <dgm:cxn modelId="{C01B098F-C2D2-4409-8CBC-8712247DBBE8}" type="presParOf" srcId="{AECBB6E7-EC85-446E-90CE-C46047C71E06}" destId="{BA7F2834-4DA2-4319-878A-C1D43BED50A5}" srcOrd="0" destOrd="0" presId="urn:microsoft.com/office/officeart/2005/8/layout/process4"/>
    <dgm:cxn modelId="{E472A4BB-90FF-48FD-8D3F-01996D31E7AC}" type="presParOf" srcId="{69723BBB-9E4A-4F3A-84CD-B37D0109983E}" destId="{38DFA0FB-9CCD-4299-8334-B607FCE76586}" srcOrd="3" destOrd="0" presId="urn:microsoft.com/office/officeart/2005/8/layout/process4"/>
    <dgm:cxn modelId="{71649717-EFEF-40D3-BF6A-7F63EF94913A}" type="presParOf" srcId="{69723BBB-9E4A-4F3A-84CD-B37D0109983E}" destId="{CB7471D2-2621-422A-AF79-FFAC06AE86F3}" srcOrd="4" destOrd="0" presId="urn:microsoft.com/office/officeart/2005/8/layout/process4"/>
    <dgm:cxn modelId="{FC1813D1-63D4-4E10-A1F4-BE424D322204}" type="presParOf" srcId="{CB7471D2-2621-422A-AF79-FFAC06AE86F3}" destId="{AD47A3A3-1C63-4DAD-ACA7-9123B91D59CF}" srcOrd="0" destOrd="0" presId="urn:microsoft.com/office/officeart/2005/8/layout/process4"/>
    <dgm:cxn modelId="{9BCF9957-C9E2-47DB-8A82-FE4BF634CCE1}" type="presParOf" srcId="{69723BBB-9E4A-4F3A-84CD-B37D0109983E}" destId="{160C80A6-C0F9-4BE4-A697-34E64176F25F}" srcOrd="5" destOrd="0" presId="urn:microsoft.com/office/officeart/2005/8/layout/process4"/>
    <dgm:cxn modelId="{16F41167-67F5-449B-BA00-585DC0CB8D6F}" type="presParOf" srcId="{69723BBB-9E4A-4F3A-84CD-B37D0109983E}" destId="{CA702070-5A4B-42F6-AD6C-801C6080CB2D}" srcOrd="6" destOrd="0" presId="urn:microsoft.com/office/officeart/2005/8/layout/process4"/>
    <dgm:cxn modelId="{B9931086-4B95-41D5-89FA-E35D48E3BC38}" type="presParOf" srcId="{CA702070-5A4B-42F6-AD6C-801C6080CB2D}" destId="{8C6A5FAA-C0DF-426E-870E-F9765E6AF635}" srcOrd="0" destOrd="0" presId="urn:microsoft.com/office/officeart/2005/8/layout/process4"/>
    <dgm:cxn modelId="{E99DB1A1-C5BB-4DE9-94DF-DC3B772AD929}" type="presParOf" srcId="{69723BBB-9E4A-4F3A-84CD-B37D0109983E}" destId="{DBC56EF8-1B82-419A-803A-528D94F405E2}" srcOrd="7" destOrd="0" presId="urn:microsoft.com/office/officeart/2005/8/layout/process4"/>
    <dgm:cxn modelId="{78C1B9A1-7F5B-4784-AE5E-29CF4312AABF}" type="presParOf" srcId="{69723BBB-9E4A-4F3A-84CD-B37D0109983E}" destId="{ED3997D5-5137-4D4B-9108-BF6BEE304C34}" srcOrd="8" destOrd="0" presId="urn:microsoft.com/office/officeart/2005/8/layout/process4"/>
    <dgm:cxn modelId="{074E6CBA-FD00-4F82-998D-5C4DBA9A6383}" type="presParOf" srcId="{ED3997D5-5137-4D4B-9108-BF6BEE304C34}" destId="{B5E8BF93-9345-4648-BFDC-F324A7160893}" srcOrd="0" destOrd="0" presId="urn:microsoft.com/office/officeart/2005/8/layout/process4"/>
    <dgm:cxn modelId="{9CA5B8BB-2FF7-43E5-AB1E-57113DF30374}" type="presParOf" srcId="{69723BBB-9E4A-4F3A-84CD-B37D0109983E}" destId="{CF133633-A314-45C1-93EC-C882599BE7F0}" srcOrd="9" destOrd="0" presId="urn:microsoft.com/office/officeart/2005/8/layout/process4"/>
    <dgm:cxn modelId="{A7E079C4-38B6-4159-9723-548D3173E832}" type="presParOf" srcId="{69723BBB-9E4A-4F3A-84CD-B37D0109983E}" destId="{DF73756A-197C-4DBF-97AE-2A3F337E138E}" srcOrd="10" destOrd="0" presId="urn:microsoft.com/office/officeart/2005/8/layout/process4"/>
    <dgm:cxn modelId="{B889577A-B726-4EFC-82C1-4C7B6102C473}" type="presParOf" srcId="{DF73756A-197C-4DBF-97AE-2A3F337E138E}" destId="{FE9C3A1C-918B-4B23-9AAE-C3B8A2A7DCE1}" srcOrd="0" destOrd="0" presId="urn:microsoft.com/office/officeart/2005/8/layout/process4"/>
    <dgm:cxn modelId="{4C19EF93-AD8F-4123-BAA5-80F4E96DBB1C}" type="presParOf" srcId="{69723BBB-9E4A-4F3A-84CD-B37D0109983E}" destId="{3161CF9B-C1DB-4F32-992E-523194D01A6A}" srcOrd="11" destOrd="0" presId="urn:microsoft.com/office/officeart/2005/8/layout/process4"/>
    <dgm:cxn modelId="{A0608313-926E-453F-87EA-444CB8FA0F96}" type="presParOf" srcId="{69723BBB-9E4A-4F3A-84CD-B37D0109983E}" destId="{50E5FF08-157B-4540-8374-8B122921F01B}" srcOrd="12" destOrd="0" presId="urn:microsoft.com/office/officeart/2005/8/layout/process4"/>
    <dgm:cxn modelId="{2DB3FDD9-64FA-47CB-B1B4-7B82043D031B}" type="presParOf" srcId="{50E5FF08-157B-4540-8374-8B122921F01B}" destId="{6FF129E1-9B19-4FCF-AE5F-140A12FDFDE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4C5BAA-6735-4AEA-B104-457A99B6210E}"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s-PE"/>
        </a:p>
      </dgm:t>
    </dgm:pt>
    <dgm:pt modelId="{F0A27394-CC3A-42D2-A60E-50AB895BE9E5}">
      <dgm:prSet/>
      <dgm:spPr/>
      <dgm:t>
        <a:bodyPr/>
        <a:lstStyle/>
        <a:p>
          <a:pPr rtl="0"/>
          <a:r>
            <a:rPr lang="es-ES" dirty="0" err="1" smtClean="0"/>
            <a:t>Neuro</a:t>
          </a:r>
          <a:r>
            <a:rPr lang="es-ES" dirty="0" smtClean="0"/>
            <a:t>  se refiere  a  las percepciones sensoriales que determinan  nuestro </a:t>
          </a:r>
          <a:r>
            <a:rPr lang="es-ES" u="sng" dirty="0" smtClean="0"/>
            <a:t>estado</a:t>
          </a:r>
          <a:r>
            <a:rPr lang="es-ES" dirty="0" smtClean="0"/>
            <a:t> emocional subjetivo. </a:t>
          </a:r>
          <a:endParaRPr lang="es-ES" dirty="0"/>
        </a:p>
      </dgm:t>
    </dgm:pt>
    <dgm:pt modelId="{3798B726-59F9-4583-9AA9-A50064720346}" type="parTrans" cxnId="{0C21F48D-E492-4DFE-92FA-49E932D18058}">
      <dgm:prSet/>
      <dgm:spPr/>
      <dgm:t>
        <a:bodyPr/>
        <a:lstStyle/>
        <a:p>
          <a:endParaRPr lang="es-PE"/>
        </a:p>
      </dgm:t>
    </dgm:pt>
    <dgm:pt modelId="{B433646D-4D46-4CB3-8044-84AE22921819}" type="sibTrans" cxnId="{0C21F48D-E492-4DFE-92FA-49E932D18058}">
      <dgm:prSet/>
      <dgm:spPr/>
      <dgm:t>
        <a:bodyPr/>
        <a:lstStyle/>
        <a:p>
          <a:endParaRPr lang="es-PE"/>
        </a:p>
      </dgm:t>
    </dgm:pt>
    <dgm:pt modelId="{7CFD03F7-FEAB-4F22-8063-CC121A68E164}">
      <dgm:prSet/>
      <dgm:spPr/>
      <dgm:t>
        <a:bodyPr/>
        <a:lstStyle/>
        <a:p>
          <a:pPr rtl="0"/>
          <a:r>
            <a:rPr lang="es-ES" dirty="0" smtClean="0"/>
            <a:t>Lingüístico se refiere a los </a:t>
          </a:r>
          <a:r>
            <a:rPr lang="es-ES" u="sng" dirty="0" smtClean="0"/>
            <a:t>medios</a:t>
          </a:r>
          <a:r>
            <a:rPr lang="es-ES" dirty="0" smtClean="0"/>
            <a:t> de comunicación humana, tanto verbal como no verbal</a:t>
          </a:r>
          <a:endParaRPr lang="es-PE" dirty="0"/>
        </a:p>
      </dgm:t>
    </dgm:pt>
    <dgm:pt modelId="{00AF5FFB-FB66-4286-A8A1-5E2481CD78B0}" type="parTrans" cxnId="{F897B129-3326-4851-BC26-810562FC11E8}">
      <dgm:prSet/>
      <dgm:spPr/>
      <dgm:t>
        <a:bodyPr/>
        <a:lstStyle/>
        <a:p>
          <a:endParaRPr lang="es-PE"/>
        </a:p>
      </dgm:t>
    </dgm:pt>
    <dgm:pt modelId="{5E846885-652E-41CD-9C9C-29DDF80C6729}" type="sibTrans" cxnId="{F897B129-3326-4851-BC26-810562FC11E8}">
      <dgm:prSet/>
      <dgm:spPr/>
      <dgm:t>
        <a:bodyPr/>
        <a:lstStyle/>
        <a:p>
          <a:endParaRPr lang="es-PE"/>
        </a:p>
      </dgm:t>
    </dgm:pt>
    <dgm:pt modelId="{DF28AC6D-35D8-4A3A-AC45-E6DE618FFE18}" type="pres">
      <dgm:prSet presAssocID="{174C5BAA-6735-4AEA-B104-457A99B6210E}" presName="diagram" presStyleCnt="0">
        <dgm:presLayoutVars>
          <dgm:dir/>
          <dgm:resizeHandles val="exact"/>
        </dgm:presLayoutVars>
      </dgm:prSet>
      <dgm:spPr/>
      <dgm:t>
        <a:bodyPr/>
        <a:lstStyle/>
        <a:p>
          <a:endParaRPr lang="es-PE"/>
        </a:p>
      </dgm:t>
    </dgm:pt>
    <dgm:pt modelId="{9D370A3D-BC68-4727-89D7-C0260B3B9B39}" type="pres">
      <dgm:prSet presAssocID="{F0A27394-CC3A-42D2-A60E-50AB895BE9E5}" presName="arrow" presStyleLbl="node1" presStyleIdx="0" presStyleCnt="2" custRadScaleRad="118120" custRadScaleInc="-809">
        <dgm:presLayoutVars>
          <dgm:bulletEnabled val="1"/>
        </dgm:presLayoutVars>
      </dgm:prSet>
      <dgm:spPr/>
      <dgm:t>
        <a:bodyPr/>
        <a:lstStyle/>
        <a:p>
          <a:endParaRPr lang="es-PE"/>
        </a:p>
      </dgm:t>
    </dgm:pt>
    <dgm:pt modelId="{42DC5FFC-42E7-4281-AD38-DC91F21421A1}" type="pres">
      <dgm:prSet presAssocID="{7CFD03F7-FEAB-4F22-8063-CC121A68E164}" presName="arrow" presStyleLbl="node1" presStyleIdx="1" presStyleCnt="2">
        <dgm:presLayoutVars>
          <dgm:bulletEnabled val="1"/>
        </dgm:presLayoutVars>
      </dgm:prSet>
      <dgm:spPr/>
      <dgm:t>
        <a:bodyPr/>
        <a:lstStyle/>
        <a:p>
          <a:endParaRPr lang="es-PE"/>
        </a:p>
      </dgm:t>
    </dgm:pt>
  </dgm:ptLst>
  <dgm:cxnLst>
    <dgm:cxn modelId="{FCA1B75F-2673-44AB-9583-BCD85ACFAC5F}" type="presOf" srcId="{174C5BAA-6735-4AEA-B104-457A99B6210E}" destId="{DF28AC6D-35D8-4A3A-AC45-E6DE618FFE18}" srcOrd="0" destOrd="0" presId="urn:microsoft.com/office/officeart/2005/8/layout/arrow5"/>
    <dgm:cxn modelId="{69A7E1E9-F233-4518-9A11-EDAF4CEF5A24}" type="presOf" srcId="{F0A27394-CC3A-42D2-A60E-50AB895BE9E5}" destId="{9D370A3D-BC68-4727-89D7-C0260B3B9B39}" srcOrd="0" destOrd="0" presId="urn:microsoft.com/office/officeart/2005/8/layout/arrow5"/>
    <dgm:cxn modelId="{F897B129-3326-4851-BC26-810562FC11E8}" srcId="{174C5BAA-6735-4AEA-B104-457A99B6210E}" destId="{7CFD03F7-FEAB-4F22-8063-CC121A68E164}" srcOrd="1" destOrd="0" parTransId="{00AF5FFB-FB66-4286-A8A1-5E2481CD78B0}" sibTransId="{5E846885-652E-41CD-9C9C-29DDF80C6729}"/>
    <dgm:cxn modelId="{0C21F48D-E492-4DFE-92FA-49E932D18058}" srcId="{174C5BAA-6735-4AEA-B104-457A99B6210E}" destId="{F0A27394-CC3A-42D2-A60E-50AB895BE9E5}" srcOrd="0" destOrd="0" parTransId="{3798B726-59F9-4583-9AA9-A50064720346}" sibTransId="{B433646D-4D46-4CB3-8044-84AE22921819}"/>
    <dgm:cxn modelId="{894459EE-1459-4ECD-824B-8E78F0CA8B95}" type="presOf" srcId="{7CFD03F7-FEAB-4F22-8063-CC121A68E164}" destId="{42DC5FFC-42E7-4281-AD38-DC91F21421A1}" srcOrd="0" destOrd="0" presId="urn:microsoft.com/office/officeart/2005/8/layout/arrow5"/>
    <dgm:cxn modelId="{07550A66-0E9C-4142-AF42-1C94CF9884C7}" type="presParOf" srcId="{DF28AC6D-35D8-4A3A-AC45-E6DE618FFE18}" destId="{9D370A3D-BC68-4727-89D7-C0260B3B9B39}" srcOrd="0" destOrd="0" presId="urn:microsoft.com/office/officeart/2005/8/layout/arrow5"/>
    <dgm:cxn modelId="{C1F5D289-BA67-4DE4-A087-BF6C913B83F5}" type="presParOf" srcId="{DF28AC6D-35D8-4A3A-AC45-E6DE618FFE18}" destId="{42DC5FFC-42E7-4281-AD38-DC91F21421A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496A0B-2A4E-4CBA-8282-DDA34936993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PE"/>
        </a:p>
      </dgm:t>
    </dgm:pt>
    <dgm:pt modelId="{414C13D6-489B-4BEC-A84A-3560A10B4D90}">
      <dgm:prSet/>
      <dgm:spPr/>
      <dgm:t>
        <a:bodyPr/>
        <a:lstStyle/>
        <a:p>
          <a:pPr rtl="0"/>
          <a:r>
            <a:rPr lang="es-ES" dirty="0" smtClean="0"/>
            <a:t>Con el </a:t>
          </a:r>
          <a:r>
            <a:rPr lang="es-ES" dirty="0" err="1" smtClean="0"/>
            <a:t>mentoring</a:t>
          </a:r>
          <a:r>
            <a:rPr lang="es-ES" dirty="0" smtClean="0"/>
            <a:t>, el mentor ayuda al profesional a desarrollar las capacidades más acordes con su potencial y a conseguir, con sus comportamientos, asociar conocimientos y habilidades con otros colegas para satisfacer los requerimientos globales de la empresa.</a:t>
          </a:r>
          <a:endParaRPr lang="es-PE" dirty="0"/>
        </a:p>
      </dgm:t>
    </dgm:pt>
    <dgm:pt modelId="{3837EAFB-2DE1-423B-9558-C7217669174E}" type="parTrans" cxnId="{9385B0D4-1B4A-45EF-A4BE-4D0AD8EF7AB7}">
      <dgm:prSet/>
      <dgm:spPr/>
      <dgm:t>
        <a:bodyPr/>
        <a:lstStyle/>
        <a:p>
          <a:endParaRPr lang="es-PE"/>
        </a:p>
      </dgm:t>
    </dgm:pt>
    <dgm:pt modelId="{5B42B9B5-B467-42C6-9AD5-07EFB0521FC6}" type="sibTrans" cxnId="{9385B0D4-1B4A-45EF-A4BE-4D0AD8EF7AB7}">
      <dgm:prSet/>
      <dgm:spPr/>
      <dgm:t>
        <a:bodyPr/>
        <a:lstStyle/>
        <a:p>
          <a:endParaRPr lang="es-PE"/>
        </a:p>
      </dgm:t>
    </dgm:pt>
    <dgm:pt modelId="{982FF061-7A2A-40BC-B565-2AD34DA6215B}">
      <dgm:prSet/>
      <dgm:spPr/>
      <dgm:t>
        <a:bodyPr/>
        <a:lstStyle/>
        <a:p>
          <a:pPr rtl="0"/>
          <a:r>
            <a:rPr lang="es-ES" smtClean="0"/>
            <a:t>El mentoring se concentra en los logros del individuo -incluido su desarrollo personal- para ayudarle a convertirse en un líder efectivo y fidelizado para la empresa en que presta sus servicios. </a:t>
          </a:r>
          <a:endParaRPr lang="es-PE"/>
        </a:p>
      </dgm:t>
    </dgm:pt>
    <dgm:pt modelId="{7DFDFDE5-6235-4A46-A9E9-D9B0663A015D}" type="parTrans" cxnId="{A623BD91-80D7-4832-911E-EBD143590AAE}">
      <dgm:prSet/>
      <dgm:spPr/>
      <dgm:t>
        <a:bodyPr/>
        <a:lstStyle/>
        <a:p>
          <a:endParaRPr lang="es-PE"/>
        </a:p>
      </dgm:t>
    </dgm:pt>
    <dgm:pt modelId="{0FEC9CDE-7E8D-4A69-9EA9-2B0CC202EE90}" type="sibTrans" cxnId="{A623BD91-80D7-4832-911E-EBD143590AAE}">
      <dgm:prSet/>
      <dgm:spPr/>
      <dgm:t>
        <a:bodyPr/>
        <a:lstStyle/>
        <a:p>
          <a:endParaRPr lang="es-PE"/>
        </a:p>
      </dgm:t>
    </dgm:pt>
    <dgm:pt modelId="{07011F88-62CC-4605-8115-59EF1E85BF23}" type="pres">
      <dgm:prSet presAssocID="{66496A0B-2A4E-4CBA-8282-DDA34936993D}" presName="cycle" presStyleCnt="0">
        <dgm:presLayoutVars>
          <dgm:dir/>
          <dgm:resizeHandles val="exact"/>
        </dgm:presLayoutVars>
      </dgm:prSet>
      <dgm:spPr/>
      <dgm:t>
        <a:bodyPr/>
        <a:lstStyle/>
        <a:p>
          <a:endParaRPr lang="es-PE"/>
        </a:p>
      </dgm:t>
    </dgm:pt>
    <dgm:pt modelId="{D833914D-5905-41FF-9E5F-1A0094CE6A61}" type="pres">
      <dgm:prSet presAssocID="{414C13D6-489B-4BEC-A84A-3560A10B4D90}" presName="node" presStyleLbl="node1" presStyleIdx="0" presStyleCnt="2" custRadScaleRad="103540" custRadScaleInc="-580">
        <dgm:presLayoutVars>
          <dgm:bulletEnabled val="1"/>
        </dgm:presLayoutVars>
      </dgm:prSet>
      <dgm:spPr/>
      <dgm:t>
        <a:bodyPr/>
        <a:lstStyle/>
        <a:p>
          <a:endParaRPr lang="es-PE"/>
        </a:p>
      </dgm:t>
    </dgm:pt>
    <dgm:pt modelId="{77414E1E-7053-4E5A-9223-9682D3BF147C}" type="pres">
      <dgm:prSet presAssocID="{5B42B9B5-B467-42C6-9AD5-07EFB0521FC6}" presName="sibTrans" presStyleLbl="sibTrans2D1" presStyleIdx="0" presStyleCnt="2"/>
      <dgm:spPr/>
      <dgm:t>
        <a:bodyPr/>
        <a:lstStyle/>
        <a:p>
          <a:endParaRPr lang="es-PE"/>
        </a:p>
      </dgm:t>
    </dgm:pt>
    <dgm:pt modelId="{0EE2C055-FF33-4606-8813-A377B3D66737}" type="pres">
      <dgm:prSet presAssocID="{5B42B9B5-B467-42C6-9AD5-07EFB0521FC6}" presName="connectorText" presStyleLbl="sibTrans2D1" presStyleIdx="0" presStyleCnt="2"/>
      <dgm:spPr/>
      <dgm:t>
        <a:bodyPr/>
        <a:lstStyle/>
        <a:p>
          <a:endParaRPr lang="es-PE"/>
        </a:p>
      </dgm:t>
    </dgm:pt>
    <dgm:pt modelId="{B3EF90D2-2329-4FBD-A482-74EC8E24CBB5}" type="pres">
      <dgm:prSet presAssocID="{982FF061-7A2A-40BC-B565-2AD34DA6215B}" presName="node" presStyleLbl="node1" presStyleIdx="1" presStyleCnt="2">
        <dgm:presLayoutVars>
          <dgm:bulletEnabled val="1"/>
        </dgm:presLayoutVars>
      </dgm:prSet>
      <dgm:spPr/>
      <dgm:t>
        <a:bodyPr/>
        <a:lstStyle/>
        <a:p>
          <a:endParaRPr lang="es-PE"/>
        </a:p>
      </dgm:t>
    </dgm:pt>
    <dgm:pt modelId="{32F9B6F0-0A2A-4BA3-850E-1C83CED24B77}" type="pres">
      <dgm:prSet presAssocID="{0FEC9CDE-7E8D-4A69-9EA9-2B0CC202EE90}" presName="sibTrans" presStyleLbl="sibTrans2D1" presStyleIdx="1" presStyleCnt="2"/>
      <dgm:spPr/>
      <dgm:t>
        <a:bodyPr/>
        <a:lstStyle/>
        <a:p>
          <a:endParaRPr lang="es-PE"/>
        </a:p>
      </dgm:t>
    </dgm:pt>
    <dgm:pt modelId="{BF8A13A4-D8E5-49E4-8858-5F098ECC72B5}" type="pres">
      <dgm:prSet presAssocID="{0FEC9CDE-7E8D-4A69-9EA9-2B0CC202EE90}" presName="connectorText" presStyleLbl="sibTrans2D1" presStyleIdx="1" presStyleCnt="2"/>
      <dgm:spPr/>
      <dgm:t>
        <a:bodyPr/>
        <a:lstStyle/>
        <a:p>
          <a:endParaRPr lang="es-PE"/>
        </a:p>
      </dgm:t>
    </dgm:pt>
  </dgm:ptLst>
  <dgm:cxnLst>
    <dgm:cxn modelId="{9385B0D4-1B4A-45EF-A4BE-4D0AD8EF7AB7}" srcId="{66496A0B-2A4E-4CBA-8282-DDA34936993D}" destId="{414C13D6-489B-4BEC-A84A-3560A10B4D90}" srcOrd="0" destOrd="0" parTransId="{3837EAFB-2DE1-423B-9558-C7217669174E}" sibTransId="{5B42B9B5-B467-42C6-9AD5-07EFB0521FC6}"/>
    <dgm:cxn modelId="{1786A1BA-E9E1-46BB-8F4C-459682AECACB}" type="presOf" srcId="{0FEC9CDE-7E8D-4A69-9EA9-2B0CC202EE90}" destId="{32F9B6F0-0A2A-4BA3-850E-1C83CED24B77}" srcOrd="0" destOrd="0" presId="urn:microsoft.com/office/officeart/2005/8/layout/cycle2"/>
    <dgm:cxn modelId="{A623BD91-80D7-4832-911E-EBD143590AAE}" srcId="{66496A0B-2A4E-4CBA-8282-DDA34936993D}" destId="{982FF061-7A2A-40BC-B565-2AD34DA6215B}" srcOrd="1" destOrd="0" parTransId="{7DFDFDE5-6235-4A46-A9E9-D9B0663A015D}" sibTransId="{0FEC9CDE-7E8D-4A69-9EA9-2B0CC202EE90}"/>
    <dgm:cxn modelId="{96786157-C80F-422E-BEBF-41FFF17C16F2}" type="presOf" srcId="{982FF061-7A2A-40BC-B565-2AD34DA6215B}" destId="{B3EF90D2-2329-4FBD-A482-74EC8E24CBB5}" srcOrd="0" destOrd="0" presId="urn:microsoft.com/office/officeart/2005/8/layout/cycle2"/>
    <dgm:cxn modelId="{238FBEC5-17B4-476F-ACF9-B871A5E07A37}" type="presOf" srcId="{5B42B9B5-B467-42C6-9AD5-07EFB0521FC6}" destId="{77414E1E-7053-4E5A-9223-9682D3BF147C}" srcOrd="0" destOrd="0" presId="urn:microsoft.com/office/officeart/2005/8/layout/cycle2"/>
    <dgm:cxn modelId="{17B934EF-7F0F-41B6-99BE-4A67D1C0974E}" type="presOf" srcId="{414C13D6-489B-4BEC-A84A-3560A10B4D90}" destId="{D833914D-5905-41FF-9E5F-1A0094CE6A61}" srcOrd="0" destOrd="0" presId="urn:microsoft.com/office/officeart/2005/8/layout/cycle2"/>
    <dgm:cxn modelId="{B72D8191-F5E4-4405-9728-9F434E6BE264}" type="presOf" srcId="{66496A0B-2A4E-4CBA-8282-DDA34936993D}" destId="{07011F88-62CC-4605-8115-59EF1E85BF23}" srcOrd="0" destOrd="0" presId="urn:microsoft.com/office/officeart/2005/8/layout/cycle2"/>
    <dgm:cxn modelId="{46DA2B20-A707-4257-BE6D-1DF4C8C13777}" type="presOf" srcId="{0FEC9CDE-7E8D-4A69-9EA9-2B0CC202EE90}" destId="{BF8A13A4-D8E5-49E4-8858-5F098ECC72B5}" srcOrd="1" destOrd="0" presId="urn:microsoft.com/office/officeart/2005/8/layout/cycle2"/>
    <dgm:cxn modelId="{B0C71342-E588-437A-8C34-736693EF4D70}" type="presOf" srcId="{5B42B9B5-B467-42C6-9AD5-07EFB0521FC6}" destId="{0EE2C055-FF33-4606-8813-A377B3D66737}" srcOrd="1" destOrd="0" presId="urn:microsoft.com/office/officeart/2005/8/layout/cycle2"/>
    <dgm:cxn modelId="{17E3DEE1-20C8-4ABF-8D78-194FDA3729C6}" type="presParOf" srcId="{07011F88-62CC-4605-8115-59EF1E85BF23}" destId="{D833914D-5905-41FF-9E5F-1A0094CE6A61}" srcOrd="0" destOrd="0" presId="urn:microsoft.com/office/officeart/2005/8/layout/cycle2"/>
    <dgm:cxn modelId="{AE805F80-9AF9-4334-A3BF-675518F5CDDB}" type="presParOf" srcId="{07011F88-62CC-4605-8115-59EF1E85BF23}" destId="{77414E1E-7053-4E5A-9223-9682D3BF147C}" srcOrd="1" destOrd="0" presId="urn:microsoft.com/office/officeart/2005/8/layout/cycle2"/>
    <dgm:cxn modelId="{DC6F9F2D-493D-4A6E-98CE-C6EA5B5D8840}" type="presParOf" srcId="{77414E1E-7053-4E5A-9223-9682D3BF147C}" destId="{0EE2C055-FF33-4606-8813-A377B3D66737}" srcOrd="0" destOrd="0" presId="urn:microsoft.com/office/officeart/2005/8/layout/cycle2"/>
    <dgm:cxn modelId="{153026A1-E921-4F4D-ADF5-7B4933E5F35B}" type="presParOf" srcId="{07011F88-62CC-4605-8115-59EF1E85BF23}" destId="{B3EF90D2-2329-4FBD-A482-74EC8E24CBB5}" srcOrd="2" destOrd="0" presId="urn:microsoft.com/office/officeart/2005/8/layout/cycle2"/>
    <dgm:cxn modelId="{7FA0B8A4-7D98-461F-864D-C4C0B5DD5AE8}" type="presParOf" srcId="{07011F88-62CC-4605-8115-59EF1E85BF23}" destId="{32F9B6F0-0A2A-4BA3-850E-1C83CED24B77}" srcOrd="3" destOrd="0" presId="urn:microsoft.com/office/officeart/2005/8/layout/cycle2"/>
    <dgm:cxn modelId="{0F1FE0A5-5187-4538-9231-BF4688D4F734}" type="presParOf" srcId="{32F9B6F0-0A2A-4BA3-850E-1C83CED24B77}" destId="{BF8A13A4-D8E5-49E4-8858-5F098ECC72B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EC7D4-1C81-4E55-9534-66703E7BD7F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PE"/>
        </a:p>
      </dgm:t>
    </dgm:pt>
    <dgm:pt modelId="{95331E5F-2DBC-465C-9C77-A7545D45AA2D}">
      <dgm:prSet/>
      <dgm:spPr/>
      <dgm:t>
        <a:bodyPr/>
        <a:lstStyle/>
        <a:p>
          <a:pPr rtl="0"/>
          <a:r>
            <a:rPr lang="es-ES" smtClean="0"/>
            <a:t>Con el mentoring, el profesional se desarrolla por sí mismo.</a:t>
          </a:r>
          <a:endParaRPr lang="es-PE"/>
        </a:p>
      </dgm:t>
    </dgm:pt>
    <dgm:pt modelId="{C3AC1407-FBEF-474E-94C1-F5D59044074F}" type="parTrans" cxnId="{14DDF43C-E38F-41D1-B0CF-ABCB7C7D91C6}">
      <dgm:prSet/>
      <dgm:spPr/>
      <dgm:t>
        <a:bodyPr/>
        <a:lstStyle/>
        <a:p>
          <a:endParaRPr lang="es-PE"/>
        </a:p>
      </dgm:t>
    </dgm:pt>
    <dgm:pt modelId="{9B151655-9757-4819-BD97-299DA9D203ED}" type="sibTrans" cxnId="{14DDF43C-E38F-41D1-B0CF-ABCB7C7D91C6}">
      <dgm:prSet/>
      <dgm:spPr/>
      <dgm:t>
        <a:bodyPr/>
        <a:lstStyle/>
        <a:p>
          <a:endParaRPr lang="es-PE"/>
        </a:p>
      </dgm:t>
    </dgm:pt>
    <dgm:pt modelId="{083B833B-F83A-47A0-AEB5-50BB178A2A37}">
      <dgm:prSet/>
      <dgm:spPr/>
      <dgm:t>
        <a:bodyPr/>
        <a:lstStyle/>
        <a:p>
          <a:pPr rtl="0"/>
          <a:r>
            <a:rPr lang="es-ES" smtClean="0"/>
            <a:t>El mentor ejerce de inspirador, de estimulador.</a:t>
          </a:r>
          <a:endParaRPr lang="es-PE"/>
        </a:p>
      </dgm:t>
    </dgm:pt>
    <dgm:pt modelId="{398F7FB3-2256-4649-BF86-B2F80A9A689C}" type="parTrans" cxnId="{F1366D96-750C-47C3-9D64-E54AAA40F759}">
      <dgm:prSet/>
      <dgm:spPr/>
      <dgm:t>
        <a:bodyPr/>
        <a:lstStyle/>
        <a:p>
          <a:endParaRPr lang="es-PE"/>
        </a:p>
      </dgm:t>
    </dgm:pt>
    <dgm:pt modelId="{A97D5DB9-2C36-4090-82A7-F1F56E0D9C10}" type="sibTrans" cxnId="{F1366D96-750C-47C3-9D64-E54AAA40F759}">
      <dgm:prSet/>
      <dgm:spPr/>
      <dgm:t>
        <a:bodyPr/>
        <a:lstStyle/>
        <a:p>
          <a:endParaRPr lang="es-PE"/>
        </a:p>
      </dgm:t>
    </dgm:pt>
    <dgm:pt modelId="{8BDECC6D-4DA7-43FE-8BE3-C91469178AE2}">
      <dgm:prSet/>
      <dgm:spPr/>
      <dgm:t>
        <a:bodyPr/>
        <a:lstStyle/>
        <a:p>
          <a:pPr rtl="0"/>
          <a:r>
            <a:rPr lang="es-ES" smtClean="0"/>
            <a:t>Se pasa de la formación en el conocimiento al aprendizaje por los comportamientos.</a:t>
          </a:r>
          <a:endParaRPr lang="es-PE"/>
        </a:p>
      </dgm:t>
    </dgm:pt>
    <dgm:pt modelId="{A8A3DED1-456B-48F5-8C16-E42047A3AD57}" type="parTrans" cxnId="{DC091C85-D7B7-45EB-B93C-D045F320FBE1}">
      <dgm:prSet/>
      <dgm:spPr/>
      <dgm:t>
        <a:bodyPr/>
        <a:lstStyle/>
        <a:p>
          <a:endParaRPr lang="es-PE"/>
        </a:p>
      </dgm:t>
    </dgm:pt>
    <dgm:pt modelId="{F4D98891-9A39-470F-AE65-73B6D1B8526F}" type="sibTrans" cxnId="{DC091C85-D7B7-45EB-B93C-D045F320FBE1}">
      <dgm:prSet/>
      <dgm:spPr/>
      <dgm:t>
        <a:bodyPr/>
        <a:lstStyle/>
        <a:p>
          <a:endParaRPr lang="es-PE"/>
        </a:p>
      </dgm:t>
    </dgm:pt>
    <dgm:pt modelId="{60778D9E-850B-4BB8-A1E2-18FAE7089B62}" type="pres">
      <dgm:prSet presAssocID="{CBDEC7D4-1C81-4E55-9534-66703E7BD7F0}" presName="CompostProcess" presStyleCnt="0">
        <dgm:presLayoutVars>
          <dgm:dir/>
          <dgm:resizeHandles val="exact"/>
        </dgm:presLayoutVars>
      </dgm:prSet>
      <dgm:spPr/>
      <dgm:t>
        <a:bodyPr/>
        <a:lstStyle/>
        <a:p>
          <a:endParaRPr lang="es-PE"/>
        </a:p>
      </dgm:t>
    </dgm:pt>
    <dgm:pt modelId="{F3741786-C8F9-438D-99F3-E8A124CEE74F}" type="pres">
      <dgm:prSet presAssocID="{CBDEC7D4-1C81-4E55-9534-66703E7BD7F0}" presName="arrow" presStyleLbl="bgShp" presStyleIdx="0" presStyleCnt="1" custLinFactNeighborX="1292" custLinFactNeighborY="-18727"/>
      <dgm:spPr/>
    </dgm:pt>
    <dgm:pt modelId="{F6850CED-6D98-4F9E-B84C-9ED9C678A7E4}" type="pres">
      <dgm:prSet presAssocID="{CBDEC7D4-1C81-4E55-9534-66703E7BD7F0}" presName="linearProcess" presStyleCnt="0"/>
      <dgm:spPr/>
    </dgm:pt>
    <dgm:pt modelId="{B05BFE00-B0BC-4CDF-8A98-C67BBCD3CABF}" type="pres">
      <dgm:prSet presAssocID="{95331E5F-2DBC-465C-9C77-A7545D45AA2D}" presName="textNode" presStyleLbl="node1" presStyleIdx="0" presStyleCnt="3">
        <dgm:presLayoutVars>
          <dgm:bulletEnabled val="1"/>
        </dgm:presLayoutVars>
      </dgm:prSet>
      <dgm:spPr/>
      <dgm:t>
        <a:bodyPr/>
        <a:lstStyle/>
        <a:p>
          <a:endParaRPr lang="es-PE"/>
        </a:p>
      </dgm:t>
    </dgm:pt>
    <dgm:pt modelId="{39F83B81-871A-49C3-8B85-30F9DF7176BB}" type="pres">
      <dgm:prSet presAssocID="{9B151655-9757-4819-BD97-299DA9D203ED}" presName="sibTrans" presStyleCnt="0"/>
      <dgm:spPr/>
    </dgm:pt>
    <dgm:pt modelId="{40A9ECDA-8401-4E98-ADA9-6F24DA0D17AE}" type="pres">
      <dgm:prSet presAssocID="{083B833B-F83A-47A0-AEB5-50BB178A2A37}" presName="textNode" presStyleLbl="node1" presStyleIdx="1" presStyleCnt="3">
        <dgm:presLayoutVars>
          <dgm:bulletEnabled val="1"/>
        </dgm:presLayoutVars>
      </dgm:prSet>
      <dgm:spPr/>
      <dgm:t>
        <a:bodyPr/>
        <a:lstStyle/>
        <a:p>
          <a:endParaRPr lang="es-PE"/>
        </a:p>
      </dgm:t>
    </dgm:pt>
    <dgm:pt modelId="{1C5AA27E-D693-4282-8807-CF12DAD3D613}" type="pres">
      <dgm:prSet presAssocID="{A97D5DB9-2C36-4090-82A7-F1F56E0D9C10}" presName="sibTrans" presStyleCnt="0"/>
      <dgm:spPr/>
    </dgm:pt>
    <dgm:pt modelId="{D4637E8A-AC8B-4171-B758-B3909E43BD94}" type="pres">
      <dgm:prSet presAssocID="{8BDECC6D-4DA7-43FE-8BE3-C91469178AE2}" presName="textNode" presStyleLbl="node1" presStyleIdx="2" presStyleCnt="3">
        <dgm:presLayoutVars>
          <dgm:bulletEnabled val="1"/>
        </dgm:presLayoutVars>
      </dgm:prSet>
      <dgm:spPr/>
      <dgm:t>
        <a:bodyPr/>
        <a:lstStyle/>
        <a:p>
          <a:endParaRPr lang="es-PE"/>
        </a:p>
      </dgm:t>
    </dgm:pt>
  </dgm:ptLst>
  <dgm:cxnLst>
    <dgm:cxn modelId="{F1366D96-750C-47C3-9D64-E54AAA40F759}" srcId="{CBDEC7D4-1C81-4E55-9534-66703E7BD7F0}" destId="{083B833B-F83A-47A0-AEB5-50BB178A2A37}" srcOrd="1" destOrd="0" parTransId="{398F7FB3-2256-4649-BF86-B2F80A9A689C}" sibTransId="{A97D5DB9-2C36-4090-82A7-F1F56E0D9C10}"/>
    <dgm:cxn modelId="{DC091C85-D7B7-45EB-B93C-D045F320FBE1}" srcId="{CBDEC7D4-1C81-4E55-9534-66703E7BD7F0}" destId="{8BDECC6D-4DA7-43FE-8BE3-C91469178AE2}" srcOrd="2" destOrd="0" parTransId="{A8A3DED1-456B-48F5-8C16-E42047A3AD57}" sibTransId="{F4D98891-9A39-470F-AE65-73B6D1B8526F}"/>
    <dgm:cxn modelId="{14DDF43C-E38F-41D1-B0CF-ABCB7C7D91C6}" srcId="{CBDEC7D4-1C81-4E55-9534-66703E7BD7F0}" destId="{95331E5F-2DBC-465C-9C77-A7545D45AA2D}" srcOrd="0" destOrd="0" parTransId="{C3AC1407-FBEF-474E-94C1-F5D59044074F}" sibTransId="{9B151655-9757-4819-BD97-299DA9D203ED}"/>
    <dgm:cxn modelId="{5F4C5456-922B-4312-9903-F87045989F39}" type="presOf" srcId="{95331E5F-2DBC-465C-9C77-A7545D45AA2D}" destId="{B05BFE00-B0BC-4CDF-8A98-C67BBCD3CABF}" srcOrd="0" destOrd="0" presId="urn:microsoft.com/office/officeart/2005/8/layout/hProcess9"/>
    <dgm:cxn modelId="{6AFD242F-AFE5-4BF1-9558-624609ABA163}" type="presOf" srcId="{8BDECC6D-4DA7-43FE-8BE3-C91469178AE2}" destId="{D4637E8A-AC8B-4171-B758-B3909E43BD94}" srcOrd="0" destOrd="0" presId="urn:microsoft.com/office/officeart/2005/8/layout/hProcess9"/>
    <dgm:cxn modelId="{2F8CB1ED-C845-4BF1-9B82-3ABA634EFCD5}" type="presOf" srcId="{CBDEC7D4-1C81-4E55-9534-66703E7BD7F0}" destId="{60778D9E-850B-4BB8-A1E2-18FAE7089B62}" srcOrd="0" destOrd="0" presId="urn:microsoft.com/office/officeart/2005/8/layout/hProcess9"/>
    <dgm:cxn modelId="{7A8092DA-9E9D-4670-9C82-ACBD2F459FD8}" type="presOf" srcId="{083B833B-F83A-47A0-AEB5-50BB178A2A37}" destId="{40A9ECDA-8401-4E98-ADA9-6F24DA0D17AE}" srcOrd="0" destOrd="0" presId="urn:microsoft.com/office/officeart/2005/8/layout/hProcess9"/>
    <dgm:cxn modelId="{770D4BC7-0138-4B4D-A70C-FDA93AEF8DB5}" type="presParOf" srcId="{60778D9E-850B-4BB8-A1E2-18FAE7089B62}" destId="{F3741786-C8F9-438D-99F3-E8A124CEE74F}" srcOrd="0" destOrd="0" presId="urn:microsoft.com/office/officeart/2005/8/layout/hProcess9"/>
    <dgm:cxn modelId="{59279AAA-8B0C-4F1D-B894-F45CF6E46F7D}" type="presParOf" srcId="{60778D9E-850B-4BB8-A1E2-18FAE7089B62}" destId="{F6850CED-6D98-4F9E-B84C-9ED9C678A7E4}" srcOrd="1" destOrd="0" presId="urn:microsoft.com/office/officeart/2005/8/layout/hProcess9"/>
    <dgm:cxn modelId="{58192705-F6EB-4286-B103-36D67F8ADDA8}" type="presParOf" srcId="{F6850CED-6D98-4F9E-B84C-9ED9C678A7E4}" destId="{B05BFE00-B0BC-4CDF-8A98-C67BBCD3CABF}" srcOrd="0" destOrd="0" presId="urn:microsoft.com/office/officeart/2005/8/layout/hProcess9"/>
    <dgm:cxn modelId="{C3ED9491-DD89-4EA7-9A3A-0B7DB622C260}" type="presParOf" srcId="{F6850CED-6D98-4F9E-B84C-9ED9C678A7E4}" destId="{39F83B81-871A-49C3-8B85-30F9DF7176BB}" srcOrd="1" destOrd="0" presId="urn:microsoft.com/office/officeart/2005/8/layout/hProcess9"/>
    <dgm:cxn modelId="{B429DE6F-1D25-495A-AC9E-1A2E6AF5BCD3}" type="presParOf" srcId="{F6850CED-6D98-4F9E-B84C-9ED9C678A7E4}" destId="{40A9ECDA-8401-4E98-ADA9-6F24DA0D17AE}" srcOrd="2" destOrd="0" presId="urn:microsoft.com/office/officeart/2005/8/layout/hProcess9"/>
    <dgm:cxn modelId="{38A9AE6C-1CB2-4115-AABD-F04C7750328F}" type="presParOf" srcId="{F6850CED-6D98-4F9E-B84C-9ED9C678A7E4}" destId="{1C5AA27E-D693-4282-8807-CF12DAD3D613}" srcOrd="3" destOrd="0" presId="urn:microsoft.com/office/officeart/2005/8/layout/hProcess9"/>
    <dgm:cxn modelId="{38E6D62D-646B-4875-9B1F-145E99E56747}" type="presParOf" srcId="{F6850CED-6D98-4F9E-B84C-9ED9C678A7E4}" destId="{D4637E8A-AC8B-4171-B758-B3909E43BD9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C2C121-FDCF-408A-9114-784DB3A059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PE"/>
        </a:p>
      </dgm:t>
    </dgm:pt>
    <dgm:pt modelId="{9518FB12-DB6C-4E10-8C5A-E6D064C5B502}">
      <dgm:prSet/>
      <dgm:spPr/>
      <dgm:t>
        <a:bodyPr/>
        <a:lstStyle/>
        <a:p>
          <a:pPr rtl="0"/>
          <a:r>
            <a:rPr lang="es-ES" dirty="0" smtClean="0"/>
            <a:t>Es un sistema que incluye conceptos, estructuras, procesos, herramientas de trabajo e instrumentos de medición y grupos de personas; comprende también un estilo de liderazgo, una forma particular de seleccionar gente o crear grupos de personas en desarrollo.</a:t>
          </a:r>
          <a:endParaRPr lang="es-PE" dirty="0"/>
        </a:p>
      </dgm:t>
    </dgm:pt>
    <dgm:pt modelId="{98BA46CB-95F5-4544-857B-4B566C9B833A}" type="parTrans" cxnId="{1736D99A-9710-465A-A33D-6BF2B174DA14}">
      <dgm:prSet/>
      <dgm:spPr/>
      <dgm:t>
        <a:bodyPr/>
        <a:lstStyle/>
        <a:p>
          <a:endParaRPr lang="es-PE"/>
        </a:p>
      </dgm:t>
    </dgm:pt>
    <dgm:pt modelId="{A2E306D5-3455-4185-9123-6C1F1692A243}" type="sibTrans" cxnId="{1736D99A-9710-465A-A33D-6BF2B174DA14}">
      <dgm:prSet/>
      <dgm:spPr/>
      <dgm:t>
        <a:bodyPr/>
        <a:lstStyle/>
        <a:p>
          <a:endParaRPr lang="es-PE"/>
        </a:p>
      </dgm:t>
    </dgm:pt>
    <dgm:pt modelId="{B54DCDB4-0CC7-4A21-953B-3CFADA644B8D}" type="pres">
      <dgm:prSet presAssocID="{B9C2C121-FDCF-408A-9114-784DB3A0598F}" presName="linear" presStyleCnt="0">
        <dgm:presLayoutVars>
          <dgm:animLvl val="lvl"/>
          <dgm:resizeHandles val="exact"/>
        </dgm:presLayoutVars>
      </dgm:prSet>
      <dgm:spPr/>
      <dgm:t>
        <a:bodyPr/>
        <a:lstStyle/>
        <a:p>
          <a:endParaRPr lang="es-PE"/>
        </a:p>
      </dgm:t>
    </dgm:pt>
    <dgm:pt modelId="{08C5AE61-8CD9-4DBF-80FD-1663A09B4293}" type="pres">
      <dgm:prSet presAssocID="{9518FB12-DB6C-4E10-8C5A-E6D064C5B502}" presName="parentText" presStyleLbl="node1" presStyleIdx="0" presStyleCnt="1">
        <dgm:presLayoutVars>
          <dgm:chMax val="0"/>
          <dgm:bulletEnabled val="1"/>
        </dgm:presLayoutVars>
      </dgm:prSet>
      <dgm:spPr/>
      <dgm:t>
        <a:bodyPr/>
        <a:lstStyle/>
        <a:p>
          <a:endParaRPr lang="es-PE"/>
        </a:p>
      </dgm:t>
    </dgm:pt>
  </dgm:ptLst>
  <dgm:cxnLst>
    <dgm:cxn modelId="{A785E1EC-1B1C-4F9C-9679-EE9B81011392}" type="presOf" srcId="{B9C2C121-FDCF-408A-9114-784DB3A0598F}" destId="{B54DCDB4-0CC7-4A21-953B-3CFADA644B8D}" srcOrd="0" destOrd="0" presId="urn:microsoft.com/office/officeart/2005/8/layout/vList2"/>
    <dgm:cxn modelId="{1736D99A-9710-465A-A33D-6BF2B174DA14}" srcId="{B9C2C121-FDCF-408A-9114-784DB3A0598F}" destId="{9518FB12-DB6C-4E10-8C5A-E6D064C5B502}" srcOrd="0" destOrd="0" parTransId="{98BA46CB-95F5-4544-857B-4B566C9B833A}" sibTransId="{A2E306D5-3455-4185-9123-6C1F1692A243}"/>
    <dgm:cxn modelId="{9EC2A0D5-AA71-41B3-B8F4-20B96887B078}" type="presOf" srcId="{9518FB12-DB6C-4E10-8C5A-E6D064C5B502}" destId="{08C5AE61-8CD9-4DBF-80FD-1663A09B4293}" srcOrd="0" destOrd="0" presId="urn:microsoft.com/office/officeart/2005/8/layout/vList2"/>
    <dgm:cxn modelId="{D431A75E-1738-448C-966F-314364A87134}" type="presParOf" srcId="{B54DCDB4-0CC7-4A21-953B-3CFADA644B8D}" destId="{08C5AE61-8CD9-4DBF-80FD-1663A09B42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FDB6B-19E3-4E9D-B106-76F04F9766AE}">
      <dsp:nvSpPr>
        <dsp:cNvPr id="0" name=""/>
        <dsp:cNvSpPr/>
      </dsp:nvSpPr>
      <dsp:spPr>
        <a:xfrm>
          <a:off x="572463" y="0"/>
          <a:ext cx="6487920" cy="41764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F3277-E0C6-4032-A8A8-32FF7A30A630}">
      <dsp:nvSpPr>
        <dsp:cNvPr id="0" name=""/>
        <dsp:cNvSpPr/>
      </dsp:nvSpPr>
      <dsp:spPr>
        <a:xfrm>
          <a:off x="0" y="1252939"/>
          <a:ext cx="7632848" cy="1670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PE" sz="1800" kern="1200" smtClean="0"/>
            <a:t>Aplicando a una empresa, diremos que la Retroalimentacion Negativa será que cada vez que se obtengan resultados de la empresa estos sirvan para corregir y afirmar la empresa en su produccion y resultados finales. Pero si al contrario después de cada evaluación se ve que la empresa va de mal en peor... esto será Retroalimentacion Positiva.</a:t>
          </a:r>
          <a:endParaRPr lang="es-PE" sz="1800" kern="1200"/>
        </a:p>
      </dsp:txBody>
      <dsp:txXfrm>
        <a:off x="81551" y="1334490"/>
        <a:ext cx="7469746" cy="15074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D6B32-ADD9-4CC5-8C99-72344DC1BE7D}">
      <dsp:nvSpPr>
        <dsp:cNvPr id="0" name=""/>
        <dsp:cNvSpPr/>
      </dsp:nvSpPr>
      <dsp:spPr>
        <a:xfrm>
          <a:off x="0" y="195099"/>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2173AF-6D1D-4167-83FE-0CB8EF2142DA}">
      <dsp:nvSpPr>
        <dsp:cNvPr id="0" name=""/>
        <dsp:cNvSpPr/>
      </dsp:nvSpPr>
      <dsp:spPr>
        <a:xfrm>
          <a:off x="304800" y="3219"/>
          <a:ext cx="4267200" cy="383760"/>
        </a:xfrm>
        <a:prstGeom prst="roundRect">
          <a:avLst/>
        </a:prstGeom>
        <a:gradFill rotWithShape="0">
          <a:gsLst>
            <a:gs pos="0">
              <a:schemeClr val="accent1">
                <a:shade val="50000"/>
                <a:hueOff val="0"/>
                <a:satOff val="0"/>
                <a:lumOff val="0"/>
                <a:alphaOff val="0"/>
                <a:tint val="75000"/>
                <a:shade val="85000"/>
                <a:satMod val="230000"/>
              </a:schemeClr>
            </a:gs>
            <a:gs pos="25000">
              <a:schemeClr val="accent1">
                <a:shade val="50000"/>
                <a:hueOff val="0"/>
                <a:satOff val="0"/>
                <a:lumOff val="0"/>
                <a:alphaOff val="0"/>
                <a:tint val="90000"/>
                <a:shade val="70000"/>
                <a:satMod val="220000"/>
              </a:schemeClr>
            </a:gs>
            <a:gs pos="50000">
              <a:schemeClr val="accent1">
                <a:shade val="50000"/>
                <a:hueOff val="0"/>
                <a:satOff val="0"/>
                <a:lumOff val="0"/>
                <a:alphaOff val="0"/>
                <a:tint val="90000"/>
                <a:shade val="58000"/>
                <a:satMod val="225000"/>
              </a:schemeClr>
            </a:gs>
            <a:gs pos="65000">
              <a:schemeClr val="accent1">
                <a:shade val="50000"/>
                <a:hueOff val="0"/>
                <a:satOff val="0"/>
                <a:lumOff val="0"/>
                <a:alphaOff val="0"/>
                <a:tint val="90000"/>
                <a:shade val="58000"/>
                <a:satMod val="225000"/>
              </a:schemeClr>
            </a:gs>
            <a:gs pos="80000">
              <a:schemeClr val="accent1">
                <a:shade val="50000"/>
                <a:hueOff val="0"/>
                <a:satOff val="0"/>
                <a:lumOff val="0"/>
                <a:alphaOff val="0"/>
                <a:tint val="90000"/>
                <a:shade val="69000"/>
                <a:satMod val="220000"/>
              </a:schemeClr>
            </a:gs>
            <a:gs pos="100000">
              <a:schemeClr val="accent1">
                <a:shade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dirty="0" smtClean="0"/>
            <a:t>Establecimiento del clima</a:t>
          </a:r>
          <a:endParaRPr lang="es-PE" sz="1300" kern="1200" dirty="0"/>
        </a:p>
      </dsp:txBody>
      <dsp:txXfrm>
        <a:off x="323534" y="21953"/>
        <a:ext cx="4229732" cy="346292"/>
      </dsp:txXfrm>
    </dsp:sp>
    <dsp:sp modelId="{5DA3B9B1-D3C6-443F-9035-544A900732DF}">
      <dsp:nvSpPr>
        <dsp:cNvPr id="0" name=""/>
        <dsp:cNvSpPr/>
      </dsp:nvSpPr>
      <dsp:spPr>
        <a:xfrm>
          <a:off x="0" y="784779"/>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223007"/>
              <a:satOff val="-12882"/>
              <a:lumOff val="14154"/>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DE7B96-9FDE-4736-888B-E8FA7A466D21}">
      <dsp:nvSpPr>
        <dsp:cNvPr id="0" name=""/>
        <dsp:cNvSpPr/>
      </dsp:nvSpPr>
      <dsp:spPr>
        <a:xfrm>
          <a:off x="304800" y="592899"/>
          <a:ext cx="4267200" cy="383760"/>
        </a:xfrm>
        <a:prstGeom prst="roundRect">
          <a:avLst/>
        </a:prstGeom>
        <a:gradFill rotWithShape="0">
          <a:gsLst>
            <a:gs pos="0">
              <a:schemeClr val="accent1">
                <a:shade val="50000"/>
                <a:hueOff val="223007"/>
                <a:satOff val="-12882"/>
                <a:lumOff val="14154"/>
                <a:alphaOff val="0"/>
                <a:tint val="75000"/>
                <a:shade val="85000"/>
                <a:satMod val="230000"/>
              </a:schemeClr>
            </a:gs>
            <a:gs pos="25000">
              <a:schemeClr val="accent1">
                <a:shade val="50000"/>
                <a:hueOff val="223007"/>
                <a:satOff val="-12882"/>
                <a:lumOff val="14154"/>
                <a:alphaOff val="0"/>
                <a:tint val="90000"/>
                <a:shade val="70000"/>
                <a:satMod val="220000"/>
              </a:schemeClr>
            </a:gs>
            <a:gs pos="50000">
              <a:schemeClr val="accent1">
                <a:shade val="50000"/>
                <a:hueOff val="223007"/>
                <a:satOff val="-12882"/>
                <a:lumOff val="14154"/>
                <a:alphaOff val="0"/>
                <a:tint val="90000"/>
                <a:shade val="58000"/>
                <a:satMod val="225000"/>
              </a:schemeClr>
            </a:gs>
            <a:gs pos="65000">
              <a:schemeClr val="accent1">
                <a:shade val="50000"/>
                <a:hueOff val="223007"/>
                <a:satOff val="-12882"/>
                <a:lumOff val="14154"/>
                <a:alphaOff val="0"/>
                <a:tint val="90000"/>
                <a:shade val="58000"/>
                <a:satMod val="225000"/>
              </a:schemeClr>
            </a:gs>
            <a:gs pos="80000">
              <a:schemeClr val="accent1">
                <a:shade val="50000"/>
                <a:hueOff val="223007"/>
                <a:satOff val="-12882"/>
                <a:lumOff val="14154"/>
                <a:alphaOff val="0"/>
                <a:tint val="90000"/>
                <a:shade val="69000"/>
                <a:satMod val="220000"/>
              </a:schemeClr>
            </a:gs>
            <a:gs pos="100000">
              <a:schemeClr val="accent1">
                <a:shade val="50000"/>
                <a:hueOff val="223007"/>
                <a:satOff val="-12882"/>
                <a:lumOff val="1415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dirty="0" smtClean="0"/>
            <a:t>Recogida de información</a:t>
          </a:r>
          <a:endParaRPr lang="es-PE" sz="1300" kern="1200" dirty="0"/>
        </a:p>
      </dsp:txBody>
      <dsp:txXfrm>
        <a:off x="323534" y="611633"/>
        <a:ext cx="4229732" cy="346292"/>
      </dsp:txXfrm>
    </dsp:sp>
    <dsp:sp modelId="{A087DC5B-52C3-43BB-94FC-9B83A3626599}">
      <dsp:nvSpPr>
        <dsp:cNvPr id="0" name=""/>
        <dsp:cNvSpPr/>
      </dsp:nvSpPr>
      <dsp:spPr>
        <a:xfrm>
          <a:off x="0" y="1374460"/>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446015"/>
              <a:satOff val="-25763"/>
              <a:lumOff val="28308"/>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4895CB-464C-47CF-B025-E568FE588F52}">
      <dsp:nvSpPr>
        <dsp:cNvPr id="0" name=""/>
        <dsp:cNvSpPr/>
      </dsp:nvSpPr>
      <dsp:spPr>
        <a:xfrm>
          <a:off x="304800" y="1182580"/>
          <a:ext cx="4267200" cy="383760"/>
        </a:xfrm>
        <a:prstGeom prst="roundRect">
          <a:avLst/>
        </a:prstGeom>
        <a:gradFill rotWithShape="0">
          <a:gsLst>
            <a:gs pos="0">
              <a:schemeClr val="accent1">
                <a:shade val="50000"/>
                <a:hueOff val="446015"/>
                <a:satOff val="-25763"/>
                <a:lumOff val="28308"/>
                <a:alphaOff val="0"/>
                <a:tint val="75000"/>
                <a:shade val="85000"/>
                <a:satMod val="230000"/>
              </a:schemeClr>
            </a:gs>
            <a:gs pos="25000">
              <a:schemeClr val="accent1">
                <a:shade val="50000"/>
                <a:hueOff val="446015"/>
                <a:satOff val="-25763"/>
                <a:lumOff val="28308"/>
                <a:alphaOff val="0"/>
                <a:tint val="90000"/>
                <a:shade val="70000"/>
                <a:satMod val="220000"/>
              </a:schemeClr>
            </a:gs>
            <a:gs pos="50000">
              <a:schemeClr val="accent1">
                <a:shade val="50000"/>
                <a:hueOff val="446015"/>
                <a:satOff val="-25763"/>
                <a:lumOff val="28308"/>
                <a:alphaOff val="0"/>
                <a:tint val="90000"/>
                <a:shade val="58000"/>
                <a:satMod val="225000"/>
              </a:schemeClr>
            </a:gs>
            <a:gs pos="65000">
              <a:schemeClr val="accent1">
                <a:shade val="50000"/>
                <a:hueOff val="446015"/>
                <a:satOff val="-25763"/>
                <a:lumOff val="28308"/>
                <a:alphaOff val="0"/>
                <a:tint val="90000"/>
                <a:shade val="58000"/>
                <a:satMod val="225000"/>
              </a:schemeClr>
            </a:gs>
            <a:gs pos="80000">
              <a:schemeClr val="accent1">
                <a:shade val="50000"/>
                <a:hueOff val="446015"/>
                <a:satOff val="-25763"/>
                <a:lumOff val="28308"/>
                <a:alphaOff val="0"/>
                <a:tint val="90000"/>
                <a:shade val="69000"/>
                <a:satMod val="220000"/>
              </a:schemeClr>
            </a:gs>
            <a:gs pos="100000">
              <a:schemeClr val="accent1">
                <a:shade val="50000"/>
                <a:hueOff val="446015"/>
                <a:satOff val="-25763"/>
                <a:lumOff val="2830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dirty="0" smtClean="0"/>
            <a:t>Presentación de la información </a:t>
          </a:r>
          <a:endParaRPr lang="es-PE" sz="1300" kern="1200" dirty="0"/>
        </a:p>
      </dsp:txBody>
      <dsp:txXfrm>
        <a:off x="323534" y="1201314"/>
        <a:ext cx="4229732" cy="346292"/>
      </dsp:txXfrm>
    </dsp:sp>
    <dsp:sp modelId="{C6BF87CF-7322-4AA0-95E6-ED9F747CD10D}">
      <dsp:nvSpPr>
        <dsp:cNvPr id="0" name=""/>
        <dsp:cNvSpPr/>
      </dsp:nvSpPr>
      <dsp:spPr>
        <a:xfrm>
          <a:off x="0" y="1964140"/>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669022"/>
              <a:satOff val="-38645"/>
              <a:lumOff val="42462"/>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0F081A-CD08-4FA9-98CF-030E89C0B170}">
      <dsp:nvSpPr>
        <dsp:cNvPr id="0" name=""/>
        <dsp:cNvSpPr/>
      </dsp:nvSpPr>
      <dsp:spPr>
        <a:xfrm>
          <a:off x="304800" y="1772260"/>
          <a:ext cx="4267200" cy="383760"/>
        </a:xfrm>
        <a:prstGeom prst="roundRect">
          <a:avLst/>
        </a:prstGeom>
        <a:gradFill rotWithShape="0">
          <a:gsLst>
            <a:gs pos="0">
              <a:schemeClr val="accent1">
                <a:shade val="50000"/>
                <a:hueOff val="669022"/>
                <a:satOff val="-38645"/>
                <a:lumOff val="42462"/>
                <a:alphaOff val="0"/>
                <a:tint val="75000"/>
                <a:shade val="85000"/>
                <a:satMod val="230000"/>
              </a:schemeClr>
            </a:gs>
            <a:gs pos="25000">
              <a:schemeClr val="accent1">
                <a:shade val="50000"/>
                <a:hueOff val="669022"/>
                <a:satOff val="-38645"/>
                <a:lumOff val="42462"/>
                <a:alphaOff val="0"/>
                <a:tint val="90000"/>
                <a:shade val="70000"/>
                <a:satMod val="220000"/>
              </a:schemeClr>
            </a:gs>
            <a:gs pos="50000">
              <a:schemeClr val="accent1">
                <a:shade val="50000"/>
                <a:hueOff val="669022"/>
                <a:satOff val="-38645"/>
                <a:lumOff val="42462"/>
                <a:alphaOff val="0"/>
                <a:tint val="90000"/>
                <a:shade val="58000"/>
                <a:satMod val="225000"/>
              </a:schemeClr>
            </a:gs>
            <a:gs pos="65000">
              <a:schemeClr val="accent1">
                <a:shade val="50000"/>
                <a:hueOff val="669022"/>
                <a:satOff val="-38645"/>
                <a:lumOff val="42462"/>
                <a:alphaOff val="0"/>
                <a:tint val="90000"/>
                <a:shade val="58000"/>
                <a:satMod val="225000"/>
              </a:schemeClr>
            </a:gs>
            <a:gs pos="80000">
              <a:schemeClr val="accent1">
                <a:shade val="50000"/>
                <a:hueOff val="669022"/>
                <a:satOff val="-38645"/>
                <a:lumOff val="42462"/>
                <a:alphaOff val="0"/>
                <a:tint val="90000"/>
                <a:shade val="69000"/>
                <a:satMod val="220000"/>
              </a:schemeClr>
            </a:gs>
            <a:gs pos="100000">
              <a:schemeClr val="accent1">
                <a:shade val="50000"/>
                <a:hueOff val="669022"/>
                <a:satOff val="-38645"/>
                <a:lumOff val="4246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smtClean="0"/>
            <a:t>Revisión de progresos</a:t>
          </a:r>
          <a:endParaRPr lang="es-PE" sz="1300" kern="1200"/>
        </a:p>
      </dsp:txBody>
      <dsp:txXfrm>
        <a:off x="323534" y="1790994"/>
        <a:ext cx="4229732" cy="346292"/>
      </dsp:txXfrm>
    </dsp:sp>
    <dsp:sp modelId="{3D1EBAF9-7E3E-4D1C-A5C3-90FFCEAC0883}">
      <dsp:nvSpPr>
        <dsp:cNvPr id="0" name=""/>
        <dsp:cNvSpPr/>
      </dsp:nvSpPr>
      <dsp:spPr>
        <a:xfrm>
          <a:off x="0" y="2553820"/>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669022"/>
              <a:satOff val="-38645"/>
              <a:lumOff val="42462"/>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00013DA-E31F-4A39-9078-4E60D939B22C}">
      <dsp:nvSpPr>
        <dsp:cNvPr id="0" name=""/>
        <dsp:cNvSpPr/>
      </dsp:nvSpPr>
      <dsp:spPr>
        <a:xfrm>
          <a:off x="304800" y="2361940"/>
          <a:ext cx="4267200" cy="383760"/>
        </a:xfrm>
        <a:prstGeom prst="roundRect">
          <a:avLst/>
        </a:prstGeom>
        <a:gradFill rotWithShape="0">
          <a:gsLst>
            <a:gs pos="0">
              <a:schemeClr val="accent1">
                <a:shade val="50000"/>
                <a:hueOff val="669022"/>
                <a:satOff val="-38645"/>
                <a:lumOff val="42462"/>
                <a:alphaOff val="0"/>
                <a:tint val="75000"/>
                <a:shade val="85000"/>
                <a:satMod val="230000"/>
              </a:schemeClr>
            </a:gs>
            <a:gs pos="25000">
              <a:schemeClr val="accent1">
                <a:shade val="50000"/>
                <a:hueOff val="669022"/>
                <a:satOff val="-38645"/>
                <a:lumOff val="42462"/>
                <a:alphaOff val="0"/>
                <a:tint val="90000"/>
                <a:shade val="70000"/>
                <a:satMod val="220000"/>
              </a:schemeClr>
            </a:gs>
            <a:gs pos="50000">
              <a:schemeClr val="accent1">
                <a:shade val="50000"/>
                <a:hueOff val="669022"/>
                <a:satOff val="-38645"/>
                <a:lumOff val="42462"/>
                <a:alphaOff val="0"/>
                <a:tint val="90000"/>
                <a:shade val="58000"/>
                <a:satMod val="225000"/>
              </a:schemeClr>
            </a:gs>
            <a:gs pos="65000">
              <a:schemeClr val="accent1">
                <a:shade val="50000"/>
                <a:hueOff val="669022"/>
                <a:satOff val="-38645"/>
                <a:lumOff val="42462"/>
                <a:alphaOff val="0"/>
                <a:tint val="90000"/>
                <a:shade val="58000"/>
                <a:satMod val="225000"/>
              </a:schemeClr>
            </a:gs>
            <a:gs pos="80000">
              <a:schemeClr val="accent1">
                <a:shade val="50000"/>
                <a:hueOff val="669022"/>
                <a:satOff val="-38645"/>
                <a:lumOff val="42462"/>
                <a:alphaOff val="0"/>
                <a:tint val="90000"/>
                <a:shade val="69000"/>
                <a:satMod val="220000"/>
              </a:schemeClr>
            </a:gs>
            <a:gs pos="100000">
              <a:schemeClr val="accent1">
                <a:shade val="50000"/>
                <a:hueOff val="669022"/>
                <a:satOff val="-38645"/>
                <a:lumOff val="4246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dirty="0" smtClean="0"/>
            <a:t>Agregación</a:t>
          </a:r>
          <a:endParaRPr lang="es-PE" sz="1300" kern="1200" dirty="0"/>
        </a:p>
      </dsp:txBody>
      <dsp:txXfrm>
        <a:off x="323534" y="2380674"/>
        <a:ext cx="4229732" cy="346292"/>
      </dsp:txXfrm>
    </dsp:sp>
    <dsp:sp modelId="{B16B53ED-FFFB-44DF-9AF7-01F5983BC558}">
      <dsp:nvSpPr>
        <dsp:cNvPr id="0" name=""/>
        <dsp:cNvSpPr/>
      </dsp:nvSpPr>
      <dsp:spPr>
        <a:xfrm>
          <a:off x="0" y="3143500"/>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446015"/>
              <a:satOff val="-25763"/>
              <a:lumOff val="28308"/>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D7C042-70D0-49B5-AA92-706F97C6C846}">
      <dsp:nvSpPr>
        <dsp:cNvPr id="0" name=""/>
        <dsp:cNvSpPr/>
      </dsp:nvSpPr>
      <dsp:spPr>
        <a:xfrm>
          <a:off x="304800" y="2951620"/>
          <a:ext cx="4267200" cy="383760"/>
        </a:xfrm>
        <a:prstGeom prst="roundRect">
          <a:avLst/>
        </a:prstGeom>
        <a:gradFill rotWithShape="0">
          <a:gsLst>
            <a:gs pos="0">
              <a:schemeClr val="accent1">
                <a:shade val="50000"/>
                <a:hueOff val="446015"/>
                <a:satOff val="-25763"/>
                <a:lumOff val="28308"/>
                <a:alphaOff val="0"/>
                <a:tint val="75000"/>
                <a:shade val="85000"/>
                <a:satMod val="230000"/>
              </a:schemeClr>
            </a:gs>
            <a:gs pos="25000">
              <a:schemeClr val="accent1">
                <a:shade val="50000"/>
                <a:hueOff val="446015"/>
                <a:satOff val="-25763"/>
                <a:lumOff val="28308"/>
                <a:alphaOff val="0"/>
                <a:tint val="90000"/>
                <a:shade val="70000"/>
                <a:satMod val="220000"/>
              </a:schemeClr>
            </a:gs>
            <a:gs pos="50000">
              <a:schemeClr val="accent1">
                <a:shade val="50000"/>
                <a:hueOff val="446015"/>
                <a:satOff val="-25763"/>
                <a:lumOff val="28308"/>
                <a:alphaOff val="0"/>
                <a:tint val="90000"/>
                <a:shade val="58000"/>
                <a:satMod val="225000"/>
              </a:schemeClr>
            </a:gs>
            <a:gs pos="65000">
              <a:schemeClr val="accent1">
                <a:shade val="50000"/>
                <a:hueOff val="446015"/>
                <a:satOff val="-25763"/>
                <a:lumOff val="28308"/>
                <a:alphaOff val="0"/>
                <a:tint val="90000"/>
                <a:shade val="58000"/>
                <a:satMod val="225000"/>
              </a:schemeClr>
            </a:gs>
            <a:gs pos="80000">
              <a:schemeClr val="accent1">
                <a:shade val="50000"/>
                <a:hueOff val="446015"/>
                <a:satOff val="-25763"/>
                <a:lumOff val="28308"/>
                <a:alphaOff val="0"/>
                <a:tint val="90000"/>
                <a:shade val="69000"/>
                <a:satMod val="220000"/>
              </a:schemeClr>
            </a:gs>
            <a:gs pos="100000">
              <a:schemeClr val="accent1">
                <a:shade val="50000"/>
                <a:hueOff val="446015"/>
                <a:satOff val="-25763"/>
                <a:lumOff val="2830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dirty="0" smtClean="0"/>
            <a:t>Seguimiento</a:t>
          </a:r>
          <a:endParaRPr lang="es-PE" sz="1300" kern="1200" dirty="0"/>
        </a:p>
      </dsp:txBody>
      <dsp:txXfrm>
        <a:off x="323534" y="2970354"/>
        <a:ext cx="4229732" cy="346292"/>
      </dsp:txXfrm>
    </dsp:sp>
    <dsp:sp modelId="{B75C2170-94D7-4328-8F37-8B5D94782E94}">
      <dsp:nvSpPr>
        <dsp:cNvPr id="0" name=""/>
        <dsp:cNvSpPr/>
      </dsp:nvSpPr>
      <dsp:spPr>
        <a:xfrm>
          <a:off x="0" y="3733180"/>
          <a:ext cx="6096000" cy="327600"/>
        </a:xfrm>
        <a:prstGeom prst="rect">
          <a:avLst/>
        </a:prstGeom>
        <a:solidFill>
          <a:schemeClr val="lt1">
            <a:alpha val="90000"/>
            <a:hueOff val="0"/>
            <a:satOff val="0"/>
            <a:lumOff val="0"/>
            <a:alphaOff val="0"/>
          </a:schemeClr>
        </a:solidFill>
        <a:ln w="10000" cap="flat" cmpd="sng" algn="ctr">
          <a:solidFill>
            <a:schemeClr val="accent1">
              <a:shade val="50000"/>
              <a:hueOff val="223007"/>
              <a:satOff val="-12882"/>
              <a:lumOff val="14154"/>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D0C0D28-F20A-452B-8D55-ACD4091E5D31}">
      <dsp:nvSpPr>
        <dsp:cNvPr id="0" name=""/>
        <dsp:cNvSpPr/>
      </dsp:nvSpPr>
      <dsp:spPr>
        <a:xfrm>
          <a:off x="304800" y="3541300"/>
          <a:ext cx="4267200" cy="383760"/>
        </a:xfrm>
        <a:prstGeom prst="roundRect">
          <a:avLst/>
        </a:prstGeom>
        <a:gradFill rotWithShape="0">
          <a:gsLst>
            <a:gs pos="0">
              <a:schemeClr val="accent1">
                <a:shade val="50000"/>
                <a:hueOff val="223007"/>
                <a:satOff val="-12882"/>
                <a:lumOff val="14154"/>
                <a:alphaOff val="0"/>
                <a:tint val="75000"/>
                <a:shade val="85000"/>
                <a:satMod val="230000"/>
              </a:schemeClr>
            </a:gs>
            <a:gs pos="25000">
              <a:schemeClr val="accent1">
                <a:shade val="50000"/>
                <a:hueOff val="223007"/>
                <a:satOff val="-12882"/>
                <a:lumOff val="14154"/>
                <a:alphaOff val="0"/>
                <a:tint val="90000"/>
                <a:shade val="70000"/>
                <a:satMod val="220000"/>
              </a:schemeClr>
            </a:gs>
            <a:gs pos="50000">
              <a:schemeClr val="accent1">
                <a:shade val="50000"/>
                <a:hueOff val="223007"/>
                <a:satOff val="-12882"/>
                <a:lumOff val="14154"/>
                <a:alphaOff val="0"/>
                <a:tint val="90000"/>
                <a:shade val="58000"/>
                <a:satMod val="225000"/>
              </a:schemeClr>
            </a:gs>
            <a:gs pos="65000">
              <a:schemeClr val="accent1">
                <a:shade val="50000"/>
                <a:hueOff val="223007"/>
                <a:satOff val="-12882"/>
                <a:lumOff val="14154"/>
                <a:alphaOff val="0"/>
                <a:tint val="90000"/>
                <a:shade val="58000"/>
                <a:satMod val="225000"/>
              </a:schemeClr>
            </a:gs>
            <a:gs pos="80000">
              <a:schemeClr val="accent1">
                <a:shade val="50000"/>
                <a:hueOff val="223007"/>
                <a:satOff val="-12882"/>
                <a:lumOff val="14154"/>
                <a:alphaOff val="0"/>
                <a:tint val="90000"/>
                <a:shade val="69000"/>
                <a:satMod val="220000"/>
              </a:schemeClr>
            </a:gs>
            <a:gs pos="100000">
              <a:schemeClr val="accent1">
                <a:shade val="50000"/>
                <a:hueOff val="223007"/>
                <a:satOff val="-12882"/>
                <a:lumOff val="1415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577850">
            <a:lnSpc>
              <a:spcPct val="90000"/>
            </a:lnSpc>
            <a:spcBef>
              <a:spcPct val="0"/>
            </a:spcBef>
            <a:spcAft>
              <a:spcPct val="35000"/>
            </a:spcAft>
          </a:pPr>
          <a:r>
            <a:rPr lang="es-PE" sz="1300" kern="1200" smtClean="0"/>
            <a:t>Debate por unidades organizativas</a:t>
          </a:r>
          <a:endParaRPr lang="es-PE" sz="1300" kern="1200" dirty="0"/>
        </a:p>
      </dsp:txBody>
      <dsp:txXfrm>
        <a:off x="323534" y="3560034"/>
        <a:ext cx="422973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182FD-2379-4308-8C6E-69F0E9E2E702}">
      <dsp:nvSpPr>
        <dsp:cNvPr id="0" name=""/>
        <dsp:cNvSpPr/>
      </dsp:nvSpPr>
      <dsp:spPr>
        <a:xfrm>
          <a:off x="3261568" y="2774"/>
          <a:ext cx="2620863" cy="1703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se establecen entre individuos o grupos en su conjunto en función de sus pertenencias e identificación con esos grupos</a:t>
          </a:r>
          <a:endParaRPr lang="es-PE" sz="1200" kern="1200" dirty="0"/>
        </a:p>
      </dsp:txBody>
      <dsp:txXfrm>
        <a:off x="3344729" y="85935"/>
        <a:ext cx="2454541" cy="1537239"/>
      </dsp:txXfrm>
    </dsp:sp>
    <dsp:sp modelId="{68E465F2-3872-4FD8-9C82-87ECFD98944C}">
      <dsp:nvSpPr>
        <dsp:cNvPr id="0" name=""/>
        <dsp:cNvSpPr/>
      </dsp:nvSpPr>
      <dsp:spPr>
        <a:xfrm>
          <a:off x="2300408" y="854554"/>
          <a:ext cx="4543183" cy="4543183"/>
        </a:xfrm>
        <a:custGeom>
          <a:avLst/>
          <a:gdLst/>
          <a:ahLst/>
          <a:cxnLst/>
          <a:rect l="0" t="0" r="0" b="0"/>
          <a:pathLst>
            <a:path>
              <a:moveTo>
                <a:pt x="3933650" y="723144"/>
              </a:moveTo>
              <a:arcTo wR="2271591" hR="2271591" stAng="19021602" swAng="2301619"/>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6903AC-CF68-4D42-8C98-1CB35C7EEE48}">
      <dsp:nvSpPr>
        <dsp:cNvPr id="0" name=""/>
        <dsp:cNvSpPr/>
      </dsp:nvSpPr>
      <dsp:spPr>
        <a:xfrm>
          <a:off x="5228824" y="3410161"/>
          <a:ext cx="2620863" cy="1703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Cuando las personas se sienten miembros de un grupo perciben, piensan, sienten y actúan hacia otras personas y hacia otros grupos de manera distinta a como lo hacen cuando las interacciones sociales son interpersonales o no están marcadas por ninguna pertenencia colectiva.</a:t>
          </a:r>
          <a:endParaRPr lang="es-PE" sz="1200" kern="1200" dirty="0"/>
        </a:p>
      </dsp:txBody>
      <dsp:txXfrm>
        <a:off x="5311985" y="3493322"/>
        <a:ext cx="2454541" cy="1537239"/>
      </dsp:txXfrm>
    </dsp:sp>
    <dsp:sp modelId="{1197B07B-00EC-4D92-B281-665A1BD507D1}">
      <dsp:nvSpPr>
        <dsp:cNvPr id="0" name=""/>
        <dsp:cNvSpPr/>
      </dsp:nvSpPr>
      <dsp:spPr>
        <a:xfrm>
          <a:off x="2300408" y="854554"/>
          <a:ext cx="4543183" cy="4543183"/>
        </a:xfrm>
        <a:custGeom>
          <a:avLst/>
          <a:gdLst/>
          <a:ahLst/>
          <a:cxnLst/>
          <a:rect l="0" t="0" r="0" b="0"/>
          <a:pathLst>
            <a:path>
              <a:moveTo>
                <a:pt x="2968346" y="4433688"/>
              </a:moveTo>
              <a:arcTo wR="2271591" hR="2271591" stAng="4328281" swAng="2143439"/>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67F4F5-A6EF-4698-9323-7A99482A706B}">
      <dsp:nvSpPr>
        <dsp:cNvPr id="0" name=""/>
        <dsp:cNvSpPr/>
      </dsp:nvSpPr>
      <dsp:spPr>
        <a:xfrm>
          <a:off x="1294312" y="3410161"/>
          <a:ext cx="2620863" cy="17035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 sz="1200" kern="1200" dirty="0" smtClean="0"/>
            <a:t>Los tipos de grupos que determinan estos comportamientos son amplios, desde los grupos pequeños como los equipos de trabajo, hasta las categorías sociales amplias que se definen por criterios como la etnia, la cultura o el origen nacional.</a:t>
          </a:r>
          <a:endParaRPr lang="es-PE" sz="1200" kern="1200" dirty="0"/>
        </a:p>
      </dsp:txBody>
      <dsp:txXfrm>
        <a:off x="1377473" y="3493322"/>
        <a:ext cx="2454541" cy="1537239"/>
      </dsp:txXfrm>
    </dsp:sp>
    <dsp:sp modelId="{57C41820-ACBC-44AB-8F43-4F309AE0CEB4}">
      <dsp:nvSpPr>
        <dsp:cNvPr id="0" name=""/>
        <dsp:cNvSpPr/>
      </dsp:nvSpPr>
      <dsp:spPr>
        <a:xfrm>
          <a:off x="2300408" y="854554"/>
          <a:ext cx="4543183" cy="4543183"/>
        </a:xfrm>
        <a:custGeom>
          <a:avLst/>
          <a:gdLst/>
          <a:ahLst/>
          <a:cxnLst/>
          <a:rect l="0" t="0" r="0" b="0"/>
          <a:pathLst>
            <a:path>
              <a:moveTo>
                <a:pt x="7358" y="2088899"/>
              </a:moveTo>
              <a:arcTo wR="2271591" hR="2271591" stAng="11076779" swAng="2301619"/>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9FC81-E922-4D69-AE68-ABC313B9B23C}">
      <dsp:nvSpPr>
        <dsp:cNvPr id="0" name=""/>
        <dsp:cNvSpPr/>
      </dsp:nvSpPr>
      <dsp:spPr>
        <a:xfrm>
          <a:off x="0" y="44535"/>
          <a:ext cx="7991500" cy="171990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Los grupos T son instrumentos para el cambio esencialmente controlados, que brindan oportunidades para el autoconocimiento y el autodesarrollo. Aumentan la conciencia de sí mismo y la percepción de la influencia de la conducta propia sobre los demás.</a:t>
          </a:r>
          <a:endParaRPr lang="es-PE" sz="2100" kern="1200" dirty="0"/>
        </a:p>
      </dsp:txBody>
      <dsp:txXfrm>
        <a:off x="83959" y="128494"/>
        <a:ext cx="7823582" cy="1551982"/>
      </dsp:txXfrm>
    </dsp:sp>
    <dsp:sp modelId="{D578F07E-23EE-4919-BEE9-06641DC14033}">
      <dsp:nvSpPr>
        <dsp:cNvPr id="0" name=""/>
        <dsp:cNvSpPr/>
      </dsp:nvSpPr>
      <dsp:spPr>
        <a:xfrm>
          <a:off x="0" y="1824915"/>
          <a:ext cx="7991500" cy="17199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Smith indica tres metas principales: aumentar la capacidad para apreciar cómo los demás reaccionan ante nuestra conducta; para calibrar las relaciones entre terceros; y para actuar hábilmente según cada situación.</a:t>
          </a:r>
          <a:endParaRPr lang="es-PE" sz="2100" kern="1200" dirty="0"/>
        </a:p>
      </dsp:txBody>
      <dsp:txXfrm>
        <a:off x="83959" y="1908874"/>
        <a:ext cx="7823582" cy="1551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6053F-174E-4C09-97AC-17530E8AA707}">
      <dsp:nvSpPr>
        <dsp:cNvPr id="0" name=""/>
        <dsp:cNvSpPr/>
      </dsp:nvSpPr>
      <dsp:spPr>
        <a:xfrm>
          <a:off x="0" y="5151154"/>
          <a:ext cx="4643438" cy="563688"/>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Tienen una </a:t>
          </a:r>
          <a:r>
            <a:rPr lang="es-ES" sz="1300" u="sng" kern="1200" dirty="0" smtClean="0"/>
            <a:t>actitud</a:t>
          </a:r>
          <a:r>
            <a:rPr lang="es-ES" sz="1300" kern="1200" dirty="0" smtClean="0"/>
            <a:t> positiva y son entusiastas. </a:t>
          </a:r>
          <a:endParaRPr lang="es-PE" sz="1300" kern="1200" dirty="0"/>
        </a:p>
      </dsp:txBody>
      <dsp:txXfrm>
        <a:off x="0" y="5151154"/>
        <a:ext cx="4643438" cy="563688"/>
      </dsp:txXfrm>
    </dsp:sp>
    <dsp:sp modelId="{BA7F2834-4DA2-4319-878A-C1D43BED50A5}">
      <dsp:nvSpPr>
        <dsp:cNvPr id="0" name=""/>
        <dsp:cNvSpPr/>
      </dsp:nvSpPr>
      <dsp:spPr>
        <a:xfrm rot="10800000">
          <a:off x="0" y="4292657"/>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Se mejora la </a:t>
          </a:r>
          <a:r>
            <a:rPr lang="es-ES" sz="1300" u="sng" kern="1200" dirty="0" smtClean="0"/>
            <a:t>honestidad </a:t>
          </a:r>
          <a:r>
            <a:rPr lang="es-ES" sz="1300" kern="1200" dirty="0" smtClean="0"/>
            <a:t>las relaciones con los demás y la confianza. </a:t>
          </a:r>
          <a:endParaRPr lang="es-PE" sz="1300" kern="1200" dirty="0"/>
        </a:p>
      </dsp:txBody>
      <dsp:txXfrm rot="10800000">
        <a:off x="0" y="4292657"/>
        <a:ext cx="4643438" cy="563319"/>
      </dsp:txXfrm>
    </dsp:sp>
    <dsp:sp modelId="{AD47A3A3-1C63-4DAD-ACA7-9123B91D59CF}">
      <dsp:nvSpPr>
        <dsp:cNvPr id="0" name=""/>
        <dsp:cNvSpPr/>
      </dsp:nvSpPr>
      <dsp:spPr>
        <a:xfrm rot="10800000">
          <a:off x="0" y="3434160"/>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Coordinan e intercambian con otros equipos y </a:t>
          </a:r>
          <a:r>
            <a:rPr lang="es-ES" sz="1300" u="sng" kern="1200" dirty="0" smtClean="0"/>
            <a:t>organizaciones</a:t>
          </a:r>
          <a:r>
            <a:rPr lang="es-ES" sz="1300" kern="1200" dirty="0" smtClean="0"/>
            <a:t>. </a:t>
          </a:r>
          <a:endParaRPr lang="es-PE" sz="1300" kern="1200" dirty="0"/>
        </a:p>
      </dsp:txBody>
      <dsp:txXfrm rot="10800000">
        <a:off x="0" y="3434160"/>
        <a:ext cx="4643438" cy="563319"/>
      </dsp:txXfrm>
    </dsp:sp>
    <dsp:sp modelId="{8C6A5FAA-C0DF-426E-870E-F9765E6AF635}">
      <dsp:nvSpPr>
        <dsp:cNvPr id="0" name=""/>
        <dsp:cNvSpPr/>
      </dsp:nvSpPr>
      <dsp:spPr>
        <a:xfrm rot="10800000">
          <a:off x="0" y="2575663"/>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Son comprometidos flexibles y creativos. </a:t>
          </a:r>
          <a:endParaRPr lang="es-PE" sz="1300" kern="1200" dirty="0"/>
        </a:p>
      </dsp:txBody>
      <dsp:txXfrm rot="10800000">
        <a:off x="0" y="2575663"/>
        <a:ext cx="4643438" cy="563319"/>
      </dsp:txXfrm>
    </dsp:sp>
    <dsp:sp modelId="{B5E8BF93-9345-4648-BFDC-F324A7160893}">
      <dsp:nvSpPr>
        <dsp:cNvPr id="0" name=""/>
        <dsp:cNvSpPr/>
      </dsp:nvSpPr>
      <dsp:spPr>
        <a:xfrm rot="10800000">
          <a:off x="0" y="1717166"/>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El equipo proporciona ideas para la </a:t>
          </a:r>
          <a:r>
            <a:rPr lang="es-ES" sz="1300" u="sng" kern="1200" dirty="0" smtClean="0"/>
            <a:t>estrategia</a:t>
          </a:r>
          <a:r>
            <a:rPr lang="es-ES" sz="1300" kern="1200" dirty="0" smtClean="0"/>
            <a:t> de </a:t>
          </a:r>
          <a:r>
            <a:rPr lang="es-ES" sz="1300" u="sng" kern="1200" dirty="0" smtClean="0"/>
            <a:t>negocios</a:t>
          </a:r>
          <a:r>
            <a:rPr lang="es-ES" sz="1300" kern="1200" dirty="0" smtClean="0"/>
            <a:t>. </a:t>
          </a:r>
          <a:endParaRPr lang="es-PE" sz="1300" kern="1200" dirty="0"/>
        </a:p>
      </dsp:txBody>
      <dsp:txXfrm rot="10800000">
        <a:off x="0" y="1717166"/>
        <a:ext cx="4643438" cy="563319"/>
      </dsp:txXfrm>
    </dsp:sp>
    <dsp:sp modelId="{FE9C3A1C-918B-4B23-9AAE-C3B8A2A7DCE1}">
      <dsp:nvSpPr>
        <dsp:cNvPr id="0" name=""/>
        <dsp:cNvSpPr/>
      </dsp:nvSpPr>
      <dsp:spPr>
        <a:xfrm rot="10800000">
          <a:off x="0" y="858669"/>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Los miembros tienen facultad para evaluar y mejorar la </a:t>
          </a:r>
          <a:r>
            <a:rPr lang="es-ES" sz="1300" u="sng" kern="1200" dirty="0" smtClean="0"/>
            <a:t>calidad</a:t>
          </a:r>
          <a:r>
            <a:rPr lang="es-ES" sz="1300" kern="1200" dirty="0" smtClean="0"/>
            <a:t> del </a:t>
          </a:r>
          <a:r>
            <a:rPr lang="es-ES" sz="1300" u="sng" kern="1200" dirty="0" smtClean="0"/>
            <a:t>desempeño</a:t>
          </a:r>
          <a:r>
            <a:rPr lang="es-ES" sz="1300" kern="1200" dirty="0" smtClean="0"/>
            <a:t> y el proceso de </a:t>
          </a:r>
          <a:r>
            <a:rPr lang="es-ES" sz="1300" u="sng" kern="1200" dirty="0" smtClean="0"/>
            <a:t>información</a:t>
          </a:r>
          <a:r>
            <a:rPr lang="es-ES" sz="1300" kern="1200" dirty="0" smtClean="0"/>
            <a:t>. </a:t>
          </a:r>
          <a:endParaRPr lang="es-PE" sz="1300" kern="1200" dirty="0"/>
        </a:p>
      </dsp:txBody>
      <dsp:txXfrm rot="10800000">
        <a:off x="0" y="858669"/>
        <a:ext cx="4643438" cy="563319"/>
      </dsp:txXfrm>
    </dsp:sp>
    <dsp:sp modelId="{6FF129E1-9B19-4FCF-AE5F-140A12FDFDE2}">
      <dsp:nvSpPr>
        <dsp:cNvPr id="0" name=""/>
        <dsp:cNvSpPr/>
      </dsp:nvSpPr>
      <dsp:spPr>
        <a:xfrm rot="10800000">
          <a:off x="0" y="173"/>
          <a:ext cx="4643438" cy="866952"/>
        </a:xfrm>
        <a:prstGeom prst="upArrowCallou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s-ES" sz="1300" kern="1200" dirty="0" smtClean="0"/>
            <a:t>Se comparten el liderazgo y las tareas administrativas </a:t>
          </a:r>
          <a:endParaRPr lang="es-PE" sz="1300" kern="1200" dirty="0"/>
        </a:p>
      </dsp:txBody>
      <dsp:txXfrm rot="10800000">
        <a:off x="0" y="173"/>
        <a:ext cx="4643438" cy="5633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2" name="1 Marcador de pie de página"/>
          <p:cNvSpPr>
            <a:spLocks noGrp="1"/>
          </p:cNvSpPr>
          <p:nvPr>
            <p:ph type="ftr" sz="quarter" idx="11"/>
          </p:nvPr>
        </p:nvSpPr>
        <p:spPr/>
        <p:txBody>
          <a:bodyPr/>
          <a:lstStyle/>
          <a:p>
            <a:endParaRPr lang="es-PE"/>
          </a:p>
        </p:txBody>
      </p:sp>
      <p:sp>
        <p:nvSpPr>
          <p:cNvPr id="15" name="14 Marcador de número de diapositiva"/>
          <p:cNvSpPr>
            <a:spLocks noGrp="1"/>
          </p:cNvSpPr>
          <p:nvPr>
            <p:ph type="sldNum" sz="quarter" idx="12"/>
          </p:nvPr>
        </p:nvSpPr>
        <p:spPr>
          <a:xfrm>
            <a:off x="8229600" y="6473952"/>
            <a:ext cx="758952" cy="246888"/>
          </a:xfrm>
        </p:spPr>
        <p:txBody>
          <a:bodyPr/>
          <a:lstStyle/>
          <a:p>
            <a:fld id="{18AEB3F6-64B2-4BE8-A470-B2CB0DAAFCFF}"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19" name="18 Marcador de pie de página"/>
          <p:cNvSpPr>
            <a:spLocks noGrp="1"/>
          </p:cNvSpPr>
          <p:nvPr>
            <p:ph type="ftr" sz="quarter" idx="11"/>
          </p:nvPr>
        </p:nvSpPr>
        <p:spPr>
          <a:xfrm>
            <a:off x="3581400" y="76200"/>
            <a:ext cx="2895600" cy="288925"/>
          </a:xfrm>
        </p:spPr>
        <p:txBody>
          <a:bodyPr/>
          <a:lstStyle/>
          <a:p>
            <a:endParaRPr lang="es-PE"/>
          </a:p>
        </p:txBody>
      </p:sp>
      <p:sp>
        <p:nvSpPr>
          <p:cNvPr id="16" name="15 Marcador de número de diapositiva"/>
          <p:cNvSpPr>
            <a:spLocks noGrp="1"/>
          </p:cNvSpPr>
          <p:nvPr>
            <p:ph type="sldNum" sz="quarter" idx="12"/>
          </p:nvPr>
        </p:nvSpPr>
        <p:spPr>
          <a:xfrm>
            <a:off x="8229600" y="6473952"/>
            <a:ext cx="758952" cy="246888"/>
          </a:xfrm>
        </p:spPr>
        <p:txBody>
          <a:bodyPr/>
          <a:lstStyle/>
          <a:p>
            <a:fld id="{18AEB3F6-64B2-4BE8-A470-B2CB0DAAFCFF}"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11" name="10 Marcador de pie de página"/>
          <p:cNvSpPr>
            <a:spLocks noGrp="1"/>
          </p:cNvSpPr>
          <p:nvPr>
            <p:ph type="ftr" sz="quarter" idx="11"/>
          </p:nvPr>
        </p:nvSpPr>
        <p:spPr/>
        <p:txBody>
          <a:bodyPr/>
          <a:lstStyle/>
          <a:p>
            <a:endParaRPr lang="es-PE"/>
          </a:p>
        </p:txBody>
      </p:sp>
      <p:sp>
        <p:nvSpPr>
          <p:cNvPr id="16" name="15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10" name="9 Marcador de pie de página"/>
          <p:cNvSpPr>
            <a:spLocks noGrp="1"/>
          </p:cNvSpPr>
          <p:nvPr>
            <p:ph type="ftr" sz="quarter" idx="11"/>
          </p:nvPr>
        </p:nvSpPr>
        <p:spPr/>
        <p:txBody>
          <a:bodyPr/>
          <a:lstStyle/>
          <a:p>
            <a:endParaRPr lang="es-PE"/>
          </a:p>
        </p:txBody>
      </p:sp>
      <p:sp>
        <p:nvSpPr>
          <p:cNvPr id="31" name="30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a:xfrm>
            <a:off x="8229600" y="6477000"/>
            <a:ext cx="762000" cy="246888"/>
          </a:xfrm>
        </p:spPr>
        <p:txBody>
          <a:bodyPr/>
          <a:lstStyle/>
          <a:p>
            <a:fld id="{18AEB3F6-64B2-4BE8-A470-B2CB0DAAFCFF}" type="slidenum">
              <a:rPr lang="es-PE" smtClean="0"/>
              <a:pPr/>
              <a:t>‹Nº›</a:t>
            </a:fld>
            <a:endParaRPr lang="es-PE"/>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21" name="20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24" name="23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29" name="28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1255A7C-65A2-45DB-85BB-E23CE12C167C}" type="datetimeFigureOut">
              <a:rPr lang="es-PE" smtClean="0"/>
              <a:pPr/>
              <a:t>06/06/2012</a:t>
            </a:fld>
            <a:endParaRPr lang="es-PE"/>
          </a:p>
        </p:txBody>
      </p:sp>
      <p:sp>
        <p:nvSpPr>
          <p:cNvPr id="5" name="4 Marcador de pie de página"/>
          <p:cNvSpPr>
            <a:spLocks noGrp="1"/>
          </p:cNvSpPr>
          <p:nvPr>
            <p:ph type="ftr" sz="quarter" idx="11"/>
          </p:nvPr>
        </p:nvSpPr>
        <p:spPr/>
        <p:txBody>
          <a:bodyPr/>
          <a:lstStyle/>
          <a:p>
            <a:endParaRPr lang="es-PE"/>
          </a:p>
        </p:txBody>
      </p:sp>
      <p:sp>
        <p:nvSpPr>
          <p:cNvPr id="31" name="30 Marcador de número de diapositiva"/>
          <p:cNvSpPr>
            <a:spLocks noGrp="1"/>
          </p:cNvSpPr>
          <p:nvPr>
            <p:ph type="sldNum" sz="quarter" idx="12"/>
          </p:nvPr>
        </p:nvSpPr>
        <p:spPr/>
        <p:txBody>
          <a:bodyPr/>
          <a:lstStyle/>
          <a:p>
            <a:fld id="{18AEB3F6-64B2-4BE8-A470-B2CB0DAAFCFF}" type="slidenum">
              <a:rPr lang="es-PE" smtClean="0"/>
              <a:pPr/>
              <a:t>‹Nº›</a:t>
            </a:fld>
            <a:endParaRPr lang="es-PE"/>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255A7C-65A2-45DB-85BB-E23CE12C167C}" type="datetimeFigureOut">
              <a:rPr lang="es-PE" smtClean="0"/>
              <a:pPr/>
              <a:t>06/06/2012</a:t>
            </a:fld>
            <a:endParaRPr lang="es-PE"/>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PE"/>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AEB3F6-64B2-4BE8-A470-B2CB0DAAFCFF}" type="slidenum">
              <a:rPr lang="es-PE" smtClean="0"/>
              <a:pPr/>
              <a:t>‹Nº›</a:t>
            </a:fld>
            <a:endParaRPr lang="es-PE"/>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428604"/>
            <a:ext cx="8458200" cy="6215106"/>
          </a:xfrm>
        </p:spPr>
        <p:txBody>
          <a:bodyPr>
            <a:normAutofit/>
          </a:bodyPr>
          <a:lstStyle/>
          <a:p>
            <a:r>
              <a:rPr lang="es-ES" sz="1800" b="1" dirty="0" smtClean="0"/>
              <a:t>                        </a:t>
            </a:r>
            <a:r>
              <a:rPr lang="es-ES" sz="3200" b="1" dirty="0" smtClean="0">
                <a:solidFill>
                  <a:srgbClr val="FF0000"/>
                </a:solidFill>
              </a:rPr>
              <a:t>UNIVERSIDAD ALAS PERUANAS</a:t>
            </a:r>
            <a:r>
              <a:rPr lang="es-PE" sz="1800" dirty="0" smtClean="0"/>
              <a:t/>
            </a:r>
            <a:br>
              <a:rPr lang="es-PE" sz="1800" dirty="0" smtClean="0"/>
            </a:br>
            <a:r>
              <a:rPr lang="es-ES" sz="1800" dirty="0" smtClean="0"/>
              <a:t> </a:t>
            </a:r>
            <a:r>
              <a:rPr lang="es-PE" sz="1800" dirty="0" smtClean="0"/>
              <a:t/>
            </a:r>
            <a:br>
              <a:rPr lang="es-PE" sz="1800" dirty="0" smtClean="0"/>
            </a:br>
            <a:r>
              <a:rPr lang="es-ES" sz="1800" dirty="0" smtClean="0"/>
              <a:t> </a:t>
            </a:r>
            <a:r>
              <a:rPr lang="es-PE" sz="1800" dirty="0" smtClean="0"/>
              <a:t/>
            </a:r>
            <a:br>
              <a:rPr lang="es-PE" sz="1800" dirty="0" smtClean="0"/>
            </a:br>
            <a:r>
              <a:rPr lang="es-PE" sz="1800" dirty="0" smtClean="0"/>
              <a:t>                                      </a:t>
            </a:r>
            <a:r>
              <a:rPr lang="es-ES" sz="1800" dirty="0" smtClean="0"/>
              <a:t>FACULTAD DE CIENCIAS EMPRESARIALES</a:t>
            </a:r>
            <a:r>
              <a:rPr lang="es-PE" sz="1800" dirty="0" smtClean="0"/>
              <a:t/>
            </a:r>
            <a:br>
              <a:rPr lang="es-PE" sz="1800" dirty="0" smtClean="0"/>
            </a:br>
            <a:r>
              <a:rPr lang="es-ES" sz="1800" dirty="0" smtClean="0"/>
              <a:t> </a:t>
            </a:r>
            <a:r>
              <a:rPr lang="es-PE" sz="1800" dirty="0" smtClean="0"/>
              <a:t/>
            </a:r>
            <a:br>
              <a:rPr lang="es-PE" sz="1800" dirty="0" smtClean="0"/>
            </a:br>
            <a:r>
              <a:rPr lang="es-ES" sz="1800" dirty="0" smtClean="0"/>
              <a:t> </a:t>
            </a:r>
            <a:r>
              <a:rPr lang="es-PE" sz="1800" dirty="0" smtClean="0"/>
              <a:t/>
            </a:r>
            <a:br>
              <a:rPr lang="es-PE" sz="1800" dirty="0" smtClean="0"/>
            </a:br>
            <a:r>
              <a:rPr lang="es-PE" sz="1800" dirty="0" smtClean="0"/>
              <a:t>           </a:t>
            </a:r>
            <a:r>
              <a:rPr lang="es-ES" sz="1800" b="1" dirty="0" smtClean="0"/>
              <a:t>ESCUELA ACADÉMICO PROFESIONAL  DE ADMINISTRACIÓN Y NEGOCIOS                     </a:t>
            </a:r>
            <a:br>
              <a:rPr lang="es-ES" sz="1800" b="1" dirty="0" smtClean="0"/>
            </a:br>
            <a:r>
              <a:rPr lang="es-ES" sz="1800" b="1" dirty="0" smtClean="0"/>
              <a:t>                                                     INTERNACIONALES</a:t>
            </a:r>
            <a:r>
              <a:rPr lang="es-PE" sz="1800" dirty="0" smtClean="0"/>
              <a:t/>
            </a:r>
            <a:br>
              <a:rPr lang="es-PE" sz="1800" dirty="0" smtClean="0"/>
            </a:br>
            <a:r>
              <a:rPr lang="es-ES" sz="1800" dirty="0" smtClean="0"/>
              <a:t> </a:t>
            </a:r>
            <a:r>
              <a:rPr lang="es-PE" sz="1800" dirty="0" smtClean="0"/>
              <a:t/>
            </a:r>
            <a:br>
              <a:rPr lang="es-PE" sz="1800" dirty="0" smtClean="0"/>
            </a:br>
            <a:r>
              <a:rPr lang="es-ES" sz="1800" dirty="0" smtClean="0"/>
              <a:t> </a:t>
            </a:r>
            <a:r>
              <a:rPr lang="es-PE" sz="1800" dirty="0" smtClean="0"/>
              <a:t/>
            </a:r>
            <a:br>
              <a:rPr lang="es-PE" sz="1800" dirty="0" smtClean="0"/>
            </a:br>
            <a:r>
              <a:rPr lang="es-PE" sz="1800" dirty="0" smtClean="0"/>
              <a:t>                                             </a:t>
            </a:r>
            <a:r>
              <a:rPr lang="es-ES" sz="1800" dirty="0" smtClean="0"/>
              <a:t>Desarrollo Organizacional</a:t>
            </a:r>
            <a:r>
              <a:rPr lang="es-PE" sz="1800" dirty="0" smtClean="0"/>
              <a:t/>
            </a:r>
            <a:br>
              <a:rPr lang="es-PE" sz="1800" dirty="0" smtClean="0"/>
            </a:br>
            <a:r>
              <a:rPr lang="es-ES" sz="1800" dirty="0" smtClean="0"/>
              <a:t> </a:t>
            </a:r>
            <a:r>
              <a:rPr lang="es-PE" sz="1800" dirty="0" smtClean="0"/>
              <a:t/>
            </a:r>
            <a:br>
              <a:rPr lang="es-PE" sz="1800" dirty="0" smtClean="0"/>
            </a:br>
            <a:r>
              <a:rPr lang="es-ES" sz="1800" dirty="0" smtClean="0"/>
              <a:t> </a:t>
            </a:r>
            <a:r>
              <a:rPr lang="es-PE" sz="1800" dirty="0" smtClean="0"/>
              <a:t/>
            </a:r>
            <a:br>
              <a:rPr lang="es-PE" sz="1800" dirty="0" smtClean="0"/>
            </a:br>
            <a:r>
              <a:rPr lang="es-ES" sz="1800" b="1" dirty="0" smtClean="0"/>
              <a:t>Integrantes: </a:t>
            </a:r>
            <a:r>
              <a:rPr lang="es-PE" sz="1800" dirty="0" smtClean="0"/>
              <a:t/>
            </a:r>
            <a:br>
              <a:rPr lang="es-PE" sz="1800" dirty="0" smtClean="0"/>
            </a:br>
            <a:r>
              <a:rPr lang="es-ES" sz="1800" b="1" dirty="0" smtClean="0"/>
              <a:t>                           Díaz Gálvez, Rosa Elvira</a:t>
            </a:r>
            <a:r>
              <a:rPr lang="es-PE" sz="1800" dirty="0" smtClean="0"/>
              <a:t/>
            </a:r>
            <a:br>
              <a:rPr lang="es-PE" sz="1800" dirty="0" smtClean="0"/>
            </a:br>
            <a:r>
              <a:rPr lang="es-ES" sz="1800" b="1" dirty="0" smtClean="0"/>
              <a:t>                           Ríos Pérez Luz Angélica</a:t>
            </a:r>
            <a:r>
              <a:rPr lang="es-PE" sz="1800" dirty="0" smtClean="0"/>
              <a:t/>
            </a:r>
            <a:br>
              <a:rPr lang="es-PE" sz="1800" dirty="0" smtClean="0"/>
            </a:br>
            <a:r>
              <a:rPr lang="es-ES" sz="1800" b="1" dirty="0" smtClean="0"/>
              <a:t>                           Saavedra Dávila, Omar</a:t>
            </a:r>
            <a:r>
              <a:rPr lang="es-PE" sz="1800" dirty="0" smtClean="0"/>
              <a:t/>
            </a:r>
            <a:br>
              <a:rPr lang="es-PE" sz="1800" dirty="0" smtClean="0"/>
            </a:br>
            <a:r>
              <a:rPr lang="es-ES" sz="1800" dirty="0" smtClean="0"/>
              <a:t> </a:t>
            </a:r>
            <a:r>
              <a:rPr lang="es-PE" sz="1800" dirty="0" smtClean="0"/>
              <a:t/>
            </a:r>
            <a:br>
              <a:rPr lang="es-PE" sz="1800" dirty="0" smtClean="0"/>
            </a:br>
            <a:r>
              <a:rPr lang="es-ES" sz="1800" b="1" dirty="0" smtClean="0"/>
              <a:t>Docente: </a:t>
            </a:r>
            <a:r>
              <a:rPr lang="es-PE" sz="1800" dirty="0" smtClean="0"/>
              <a:t/>
            </a:r>
            <a:br>
              <a:rPr lang="es-PE" sz="1800" dirty="0" smtClean="0"/>
            </a:br>
            <a:r>
              <a:rPr lang="es-PE" sz="1800" dirty="0" smtClean="0"/>
              <a:t>                            </a:t>
            </a:r>
            <a:r>
              <a:rPr lang="es-ES" sz="1800" b="1" dirty="0" err="1" smtClean="0"/>
              <a:t>Ing</a:t>
            </a:r>
            <a:r>
              <a:rPr lang="es-ES" sz="1800" b="1" dirty="0" smtClean="0"/>
              <a:t>: Juan </a:t>
            </a:r>
            <a:r>
              <a:rPr lang="es-ES" sz="1800" b="1" dirty="0" err="1" smtClean="0"/>
              <a:t>Paucar</a:t>
            </a:r>
            <a:r>
              <a:rPr lang="es-ES" sz="1800" b="1" dirty="0" smtClean="0"/>
              <a:t> </a:t>
            </a:r>
            <a:r>
              <a:rPr lang="es-ES" sz="1800" b="1" dirty="0" err="1" smtClean="0"/>
              <a:t>Rupay</a:t>
            </a:r>
            <a:r>
              <a:rPr lang="es-PE" sz="1800" dirty="0" smtClean="0"/>
              <a:t/>
            </a:r>
            <a:br>
              <a:rPr lang="es-PE" sz="1800" dirty="0" smtClean="0"/>
            </a:br>
            <a:endParaRPr lang="es-PE"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214554"/>
            <a:ext cx="8458200" cy="1222375"/>
          </a:xfrm>
        </p:spPr>
        <p:txBody>
          <a:bodyPr>
            <a:normAutofit/>
          </a:bodyPr>
          <a:lstStyle/>
          <a:p>
            <a:pPr algn="ctr"/>
            <a:r>
              <a:rPr lang="es-ES" sz="7200" b="1" dirty="0" smtClean="0"/>
              <a:t>GRUPOS T</a:t>
            </a:r>
            <a:endParaRPr lang="es-PE" sz="7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GRUPOS T</a:t>
            </a:r>
            <a:endParaRPr lang="es-PE" dirty="0"/>
          </a:p>
        </p:txBody>
      </p:sp>
      <p:sp>
        <p:nvSpPr>
          <p:cNvPr id="6" name="5 Llamada de flecha a la derecha"/>
          <p:cNvSpPr/>
          <p:nvPr/>
        </p:nvSpPr>
        <p:spPr>
          <a:xfrm>
            <a:off x="1214414" y="1785926"/>
            <a:ext cx="3929090" cy="392909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Los Grupos-T son primordialmente sistemas sociales en los que las operaciones y el aprendizaje se enfocan apropiadamente a la conducta humana.</a:t>
            </a:r>
            <a:endParaRPr lang="es-PE" dirty="0" smtClean="0"/>
          </a:p>
          <a:p>
            <a:r>
              <a:rPr lang="es-ES" dirty="0" smtClean="0"/>
              <a:t/>
            </a:r>
            <a:br>
              <a:rPr lang="es-ES" dirty="0" smtClean="0"/>
            </a:br>
            <a:endParaRPr lang="es-PE" dirty="0"/>
          </a:p>
        </p:txBody>
      </p:sp>
      <p:pic>
        <p:nvPicPr>
          <p:cNvPr id="21507" name="Picture 3"/>
          <p:cNvPicPr>
            <a:picLocks noChangeAspect="1" noChangeArrowheads="1"/>
          </p:cNvPicPr>
          <p:nvPr/>
        </p:nvPicPr>
        <p:blipFill>
          <a:blip r:embed="rId2"/>
          <a:srcRect/>
          <a:stretch>
            <a:fillRect/>
          </a:stretch>
        </p:blipFill>
        <p:spPr bwMode="auto">
          <a:xfrm>
            <a:off x="5357818" y="2571744"/>
            <a:ext cx="3071834" cy="307183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¿Cuál es el objetivo del grupo t?</a:t>
            </a:r>
            <a:endParaRPr lang="es-PE" dirty="0"/>
          </a:p>
        </p:txBody>
      </p:sp>
      <p:graphicFrame>
        <p:nvGraphicFramePr>
          <p:cNvPr id="5" name="4 Marcador de contenido"/>
          <p:cNvGraphicFramePr>
            <a:graphicFrameLocks noGrp="1"/>
          </p:cNvGraphicFramePr>
          <p:nvPr>
            <p:ph idx="1"/>
          </p:nvPr>
        </p:nvGraphicFramePr>
        <p:xfrm>
          <a:off x="1000100" y="1554163"/>
          <a:ext cx="7991500" cy="358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p:cNvPicPr>
            <a:picLocks noChangeAspect="1" noChangeArrowheads="1"/>
          </p:cNvPicPr>
          <p:nvPr/>
        </p:nvPicPr>
        <p:blipFill>
          <a:blip r:embed="rId7"/>
          <a:srcRect/>
          <a:stretch>
            <a:fillRect/>
          </a:stretch>
        </p:blipFill>
        <p:spPr bwMode="auto">
          <a:xfrm>
            <a:off x="1" y="4546954"/>
            <a:ext cx="2357422" cy="231104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hacia abajo"/>
          <p:cNvSpPr/>
          <p:nvPr/>
        </p:nvSpPr>
        <p:spPr>
          <a:xfrm>
            <a:off x="0" y="0"/>
            <a:ext cx="9144000" cy="22859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r>
              <a:rPr lang="es-ES" dirty="0" smtClean="0"/>
              <a:t>Los grupos T ayudan al individuo a concientizar y comprender los diversos aspectos de la conducta propia, para luego introducir cambios en ella.  </a:t>
            </a:r>
            <a:endParaRPr lang="es-PE" dirty="0" smtClean="0"/>
          </a:p>
          <a:p>
            <a:pPr algn="ctr"/>
            <a:endParaRPr lang="es-PE" dirty="0"/>
          </a:p>
        </p:txBody>
      </p:sp>
      <p:pic>
        <p:nvPicPr>
          <p:cNvPr id="23553" name="Picture 1"/>
          <p:cNvPicPr>
            <a:picLocks noChangeAspect="1" noChangeArrowheads="1"/>
          </p:cNvPicPr>
          <p:nvPr/>
        </p:nvPicPr>
        <p:blipFill>
          <a:blip r:embed="rId2"/>
          <a:srcRect/>
          <a:stretch>
            <a:fillRect/>
          </a:stretch>
        </p:blipFill>
        <p:spPr bwMode="auto">
          <a:xfrm>
            <a:off x="2214528" y="2630622"/>
            <a:ext cx="4214842" cy="392909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357158" y="2643182"/>
            <a:ext cx="8458200" cy="1222375"/>
          </a:xfrm>
        </p:spPr>
        <p:txBody>
          <a:bodyPr>
            <a:normAutofit/>
          </a:bodyPr>
          <a:lstStyle/>
          <a:p>
            <a:pPr algn="ctr"/>
            <a:r>
              <a:rPr lang="es-ES" sz="6000" b="1" dirty="0" smtClean="0"/>
              <a:t>EMPOWERMENT</a:t>
            </a:r>
            <a:endParaRPr lang="es-PE"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EMPOWERMENT</a:t>
            </a:r>
            <a:endParaRPr lang="es-PE" dirty="0"/>
          </a:p>
        </p:txBody>
      </p:sp>
      <p:sp>
        <p:nvSpPr>
          <p:cNvPr id="3" name="2 Marcador de contenido"/>
          <p:cNvSpPr>
            <a:spLocks noGrp="1"/>
          </p:cNvSpPr>
          <p:nvPr>
            <p:ph idx="1"/>
          </p:nvPr>
        </p:nvSpPr>
        <p:spPr>
          <a:xfrm>
            <a:off x="214282" y="4572008"/>
            <a:ext cx="8686800" cy="2017714"/>
          </a:xfrm>
        </p:spPr>
        <p:txBody>
          <a:bodyPr>
            <a:normAutofit fontScale="92500" lnSpcReduction="20000"/>
          </a:bodyPr>
          <a:lstStyle/>
          <a:p>
            <a:r>
              <a:rPr lang="es-ES" dirty="0" smtClean="0"/>
              <a:t>Es un </a:t>
            </a:r>
            <a:r>
              <a:rPr lang="es-ES" u="sng" dirty="0" smtClean="0"/>
              <a:t>proceso</a:t>
            </a:r>
            <a:r>
              <a:rPr lang="es-ES" dirty="0" smtClean="0"/>
              <a:t> estratégico que busca una relación de socios entre la </a:t>
            </a:r>
            <a:r>
              <a:rPr lang="es-ES" u="sng" dirty="0" smtClean="0"/>
              <a:t>organización</a:t>
            </a:r>
            <a:r>
              <a:rPr lang="es-ES" dirty="0" smtClean="0"/>
              <a:t> y su gente, aumentar la confianza </a:t>
            </a:r>
            <a:r>
              <a:rPr lang="es-ES" u="sng" dirty="0" smtClean="0"/>
              <a:t>responsabilidad</a:t>
            </a:r>
            <a:r>
              <a:rPr lang="es-ES" dirty="0" smtClean="0"/>
              <a:t> </a:t>
            </a:r>
            <a:r>
              <a:rPr lang="es-ES" u="sng" dirty="0" smtClean="0"/>
              <a:t>autoridad</a:t>
            </a:r>
            <a:r>
              <a:rPr lang="es-ES" dirty="0" smtClean="0"/>
              <a:t> y compromiso para servir mejor al </a:t>
            </a:r>
            <a:r>
              <a:rPr lang="es-ES" u="sng" dirty="0" smtClean="0"/>
              <a:t>cliente</a:t>
            </a:r>
            <a:r>
              <a:rPr lang="es-ES" dirty="0" smtClean="0"/>
              <a:t>.</a:t>
            </a:r>
            <a:endParaRPr lang="es-PE" dirty="0" smtClean="0"/>
          </a:p>
        </p:txBody>
      </p:sp>
      <p:pic>
        <p:nvPicPr>
          <p:cNvPr id="29699" name="Picture 3"/>
          <p:cNvPicPr>
            <a:picLocks noChangeAspect="1" noChangeArrowheads="1"/>
          </p:cNvPicPr>
          <p:nvPr/>
        </p:nvPicPr>
        <p:blipFill>
          <a:blip r:embed="rId2"/>
          <a:srcRect/>
          <a:stretch>
            <a:fillRect/>
          </a:stretch>
        </p:blipFill>
        <p:spPr bwMode="auto">
          <a:xfrm>
            <a:off x="2714612" y="1214422"/>
            <a:ext cx="3357586" cy="338381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¿Que es un equipo con </a:t>
            </a:r>
            <a:r>
              <a:rPr lang="es-ES" b="1" dirty="0" err="1" smtClean="0"/>
              <a:t>empowerment</a:t>
            </a:r>
            <a:r>
              <a:rPr lang="es-ES" b="1" dirty="0" smtClean="0"/>
              <a:t>? </a:t>
            </a:r>
            <a:endParaRPr lang="es-PE" dirty="0"/>
          </a:p>
        </p:txBody>
      </p:sp>
      <p:graphicFrame>
        <p:nvGraphicFramePr>
          <p:cNvPr id="5" name="4 Diagrama"/>
          <p:cNvGraphicFramePr/>
          <p:nvPr/>
        </p:nvGraphicFramePr>
        <p:xfrm>
          <a:off x="0" y="1142984"/>
          <a:ext cx="4643438"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srcRect/>
          <a:stretch>
            <a:fillRect/>
          </a:stretch>
        </p:blipFill>
        <p:spPr bwMode="auto">
          <a:xfrm>
            <a:off x="5357818" y="1428736"/>
            <a:ext cx="2904038" cy="428628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Escala de decisiones </a:t>
            </a:r>
            <a:endParaRPr lang="es-PE" dirty="0"/>
          </a:p>
        </p:txBody>
      </p:sp>
      <p:pic>
        <p:nvPicPr>
          <p:cNvPr id="4" name="3 Marcador de contenido" descr="D:\DO\empowerment_files\Image4980.gif"/>
          <p:cNvPicPr>
            <a:picLocks noGrp="1"/>
          </p:cNvPicPr>
          <p:nvPr>
            <p:ph idx="1"/>
          </p:nvPr>
        </p:nvPicPr>
        <p:blipFill>
          <a:blip r:embed="rId2"/>
          <a:srcRect/>
          <a:stretch>
            <a:fillRect/>
          </a:stretch>
        </p:blipFill>
        <p:spPr bwMode="auto">
          <a:xfrm>
            <a:off x="428596" y="1697015"/>
            <a:ext cx="8560659" cy="5160985"/>
          </a:xfrm>
          <a:prstGeom prst="rect">
            <a:avLst/>
          </a:prstGeom>
          <a:noFill/>
          <a:ln w="9525">
            <a:noFill/>
            <a:miter lim="800000"/>
            <a:headEnd/>
            <a:tailEnd/>
          </a:ln>
        </p:spPr>
      </p:pic>
      <p:pic>
        <p:nvPicPr>
          <p:cNvPr id="30724" name="Picture 4"/>
          <p:cNvPicPr>
            <a:picLocks noChangeAspect="1" noChangeArrowheads="1"/>
          </p:cNvPicPr>
          <p:nvPr/>
        </p:nvPicPr>
        <p:blipFill>
          <a:blip r:embed="rId3"/>
          <a:srcRect/>
          <a:stretch>
            <a:fillRect/>
          </a:stretch>
        </p:blipFill>
        <p:spPr bwMode="auto">
          <a:xfrm>
            <a:off x="0" y="1857364"/>
            <a:ext cx="2743857" cy="288131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57364"/>
            <a:ext cx="8458200" cy="1222375"/>
          </a:xfrm>
        </p:spPr>
        <p:txBody>
          <a:bodyPr>
            <a:noAutofit/>
          </a:bodyPr>
          <a:lstStyle/>
          <a:p>
            <a:pPr algn="ctr"/>
            <a:r>
              <a:rPr lang="es-ES" sz="6000" b="1" dirty="0" smtClean="0"/>
              <a:t>PROGRAMACIÓN NEUROLINGÜÍSTICA</a:t>
            </a:r>
            <a:r>
              <a:rPr lang="es-PE" sz="6000" b="1" dirty="0" smtClean="0"/>
              <a:t/>
            </a:r>
            <a:br>
              <a:rPr lang="es-PE" sz="6000" b="1" dirty="0" smtClean="0"/>
            </a:br>
            <a:endParaRPr lang="es-PE" sz="6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PROGRAMACIÓN NEUROLINGÜÍSTICA</a:t>
            </a:r>
            <a:endParaRPr lang="es-PE" dirty="0"/>
          </a:p>
        </p:txBody>
      </p:sp>
      <p:sp>
        <p:nvSpPr>
          <p:cNvPr id="4" name="3 CuadroTexto"/>
          <p:cNvSpPr txBox="1"/>
          <p:nvPr/>
        </p:nvSpPr>
        <p:spPr>
          <a:xfrm>
            <a:off x="857224" y="1928802"/>
            <a:ext cx="8001056" cy="2031325"/>
          </a:xfrm>
          <a:prstGeom prst="rect">
            <a:avLst/>
          </a:prstGeom>
          <a:noFill/>
        </p:spPr>
        <p:txBody>
          <a:bodyPr wrap="square" rtlCol="0">
            <a:spAutoFit/>
          </a:bodyPr>
          <a:lstStyle/>
          <a:p>
            <a:pPr algn="just"/>
            <a:r>
              <a:rPr lang="es-ES" dirty="0" smtClean="0"/>
              <a:t>Es un modelo de comunicación interpersonal que se ocupa fundamentalmente de la relación entre los comportamientos exitosos y las experiencias subjetivas —en especial, modelos de pensamiento— subyacentes. También constituye un sistema de terapia alternativa que pretende educar a las personas en la autoconciencia y la comunicación efectiva, así como cambiar sus modelos de conducta mental y emocional.</a:t>
            </a:r>
            <a:r>
              <a:rPr lang="es-ES" baseline="30000" dirty="0" smtClean="0"/>
              <a:t>[]</a:t>
            </a:r>
            <a:endParaRPr lang="es-PE" dirty="0" smtClean="0"/>
          </a:p>
          <a:p>
            <a:pPr algn="just"/>
            <a:endParaRPr lang="es-PE" dirty="0"/>
          </a:p>
        </p:txBody>
      </p:sp>
      <p:pic>
        <p:nvPicPr>
          <p:cNvPr id="31746" name="Picture 2"/>
          <p:cNvPicPr>
            <a:picLocks noChangeAspect="1" noChangeArrowheads="1"/>
          </p:cNvPicPr>
          <p:nvPr/>
        </p:nvPicPr>
        <p:blipFill>
          <a:blip r:embed="rId2"/>
          <a:srcRect/>
          <a:stretch>
            <a:fillRect/>
          </a:stretch>
        </p:blipFill>
        <p:spPr bwMode="auto">
          <a:xfrm>
            <a:off x="3571868" y="3714752"/>
            <a:ext cx="2286000" cy="2743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357430"/>
            <a:ext cx="8458200" cy="1857388"/>
          </a:xfrm>
        </p:spPr>
        <p:txBody>
          <a:bodyPr>
            <a:normAutofit/>
          </a:bodyPr>
          <a:lstStyle/>
          <a:p>
            <a:pPr algn="ctr"/>
            <a:r>
              <a:rPr lang="es-PE" sz="6000" dirty="0" smtClean="0"/>
              <a:t>Retroalimentación</a:t>
            </a:r>
            <a:endParaRPr lang="es-PE"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 ¿Qué es y cómo se aplica PNL?</a:t>
            </a:r>
            <a:endParaRPr lang="es-PE" dirty="0"/>
          </a:p>
        </p:txBody>
      </p:sp>
      <p:graphicFrame>
        <p:nvGraphicFramePr>
          <p:cNvPr id="6" name="5 Marcador de contenido"/>
          <p:cNvGraphicFramePr>
            <a:graphicFrameLocks noGrp="1"/>
          </p:cNvGraphicFramePr>
          <p:nvPr>
            <p:ph idx="1"/>
          </p:nvPr>
        </p:nvGraphicFramePr>
        <p:xfrm>
          <a:off x="642910" y="1285860"/>
          <a:ext cx="7839100" cy="308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srcRect/>
          <a:stretch>
            <a:fillRect/>
          </a:stretch>
        </p:blipFill>
        <p:spPr bwMode="auto">
          <a:xfrm>
            <a:off x="2928926" y="4214818"/>
            <a:ext cx="3162603" cy="202406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492896"/>
            <a:ext cx="8458200" cy="1222375"/>
          </a:xfrm>
        </p:spPr>
        <p:txBody>
          <a:bodyPr>
            <a:normAutofit fontScale="90000"/>
          </a:bodyPr>
          <a:lstStyle/>
          <a:p>
            <a:pPr algn="ctr"/>
            <a:r>
              <a:rPr lang="es-PE" sz="8000" dirty="0" smtClean="0"/>
              <a:t>MENTORING</a:t>
            </a:r>
            <a:endParaRPr lang="es-PE" sz="5400" dirty="0"/>
          </a:p>
        </p:txBody>
      </p:sp>
    </p:spTree>
    <p:extLst>
      <p:ext uri="{BB962C8B-B14F-4D97-AF65-F5344CB8AC3E}">
        <p14:creationId xmlns:p14="http://schemas.microsoft.com/office/powerpoint/2010/main" val="106123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4244669225"/>
              </p:ext>
            </p:extLst>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p:txBody>
          <a:bodyPr>
            <a:noAutofit/>
          </a:bodyPr>
          <a:lstStyle/>
          <a:p>
            <a:pPr algn="ctr"/>
            <a:r>
              <a:rPr lang="es-PE" sz="4400" dirty="0" smtClean="0"/>
              <a:t>MENTORING</a:t>
            </a:r>
            <a:endParaRPr lang="es-PE" sz="3200" dirty="0"/>
          </a:p>
        </p:txBody>
      </p:sp>
      <p:pic>
        <p:nvPicPr>
          <p:cNvPr id="4099" name="Picture 3"/>
          <p:cNvPicPr>
            <a:picLocks noChangeAspect="1" noChangeArrowheads="1"/>
          </p:cNvPicPr>
          <p:nvPr/>
        </p:nvPicPr>
        <p:blipFill>
          <a:blip r:embed="rId7"/>
          <a:srcRect/>
          <a:stretch>
            <a:fillRect/>
          </a:stretch>
        </p:blipFill>
        <p:spPr bwMode="auto">
          <a:xfrm>
            <a:off x="3643306" y="2714620"/>
            <a:ext cx="1714513" cy="2500330"/>
          </a:xfrm>
          <a:prstGeom prst="rect">
            <a:avLst/>
          </a:prstGeom>
          <a:noFill/>
          <a:ln w="9525">
            <a:noFill/>
            <a:miter lim="800000"/>
            <a:headEnd/>
            <a:tailEnd/>
          </a:ln>
          <a:effectLst/>
        </p:spPr>
      </p:pic>
    </p:spTree>
    <p:extLst>
      <p:ext uri="{BB962C8B-B14F-4D97-AF65-F5344CB8AC3E}">
        <p14:creationId xmlns:p14="http://schemas.microsoft.com/office/powerpoint/2010/main" val="405504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6593" y="404664"/>
            <a:ext cx="8686800" cy="2450902"/>
          </a:xfrm>
        </p:spPr>
        <p:txBody>
          <a:bodyPr/>
          <a:lstStyle/>
          <a:p>
            <a:pPr marL="0" indent="0" algn="just">
              <a:buNone/>
            </a:pPr>
            <a:r>
              <a:rPr lang="es-ES" dirty="0"/>
              <a:t>El </a:t>
            </a:r>
            <a:r>
              <a:rPr lang="es-ES" dirty="0" err="1"/>
              <a:t>mentoring</a:t>
            </a:r>
            <a:r>
              <a:rPr lang="es-ES" dirty="0"/>
              <a:t> es un proceso de aprendizaje personal por el que una persona asume la propiedad y la responsabilidad de su propio desarrollo personal y profesional.</a:t>
            </a:r>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2924944"/>
            <a:ext cx="36004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41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476672"/>
            <a:ext cx="8686800" cy="1874838"/>
          </a:xfrm>
        </p:spPr>
        <p:txBody>
          <a:bodyPr>
            <a:normAutofit fontScale="70000" lnSpcReduction="20000"/>
          </a:bodyPr>
          <a:lstStyle/>
          <a:p>
            <a:pPr marL="0" indent="0" algn="just">
              <a:buNone/>
            </a:pPr>
            <a:r>
              <a:rPr lang="es-ES" dirty="0"/>
              <a:t>Para ello, se establece una relación personalizada dirigida por el </a:t>
            </a:r>
            <a:r>
              <a:rPr lang="es-ES" dirty="0" err="1"/>
              <a:t>mentorizado</a:t>
            </a:r>
            <a:r>
              <a:rPr lang="es-ES" dirty="0"/>
              <a:t> a través de la cual el mentor invierte su tiempo, comparte su conocimiento y dedica su esfuerzo para que el </a:t>
            </a:r>
            <a:r>
              <a:rPr lang="es-ES" dirty="0" err="1"/>
              <a:t>mentorizado</a:t>
            </a:r>
            <a:r>
              <a:rPr lang="es-ES" dirty="0"/>
              <a:t> disponga de nuevas perspectivas, enriquezca su forma de pensar y desarrolle todo su potencial como persona y como profesional.</a:t>
            </a:r>
            <a:endParaRPr lang="es-PE" dirty="0"/>
          </a:p>
          <a:p>
            <a:pPr algn="just"/>
            <a:endParaRPr lang="es-PE" dirty="0"/>
          </a:p>
        </p:txBody>
      </p:sp>
      <p:graphicFrame>
        <p:nvGraphicFramePr>
          <p:cNvPr id="5" name="4 Diagrama"/>
          <p:cNvGraphicFramePr/>
          <p:nvPr>
            <p:extLst>
              <p:ext uri="{D42A27DB-BD31-4B8C-83A1-F6EECF244321}">
                <p14:modId xmlns:p14="http://schemas.microsoft.com/office/powerpoint/2010/main" val="4048313696"/>
              </p:ext>
            </p:extLst>
          </p:nvPr>
        </p:nvGraphicFramePr>
        <p:xfrm>
          <a:off x="214282" y="2143116"/>
          <a:ext cx="871296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srcRect/>
          <a:stretch>
            <a:fillRect/>
          </a:stretch>
        </p:blipFill>
        <p:spPr bwMode="auto">
          <a:xfrm>
            <a:off x="3786182" y="5022908"/>
            <a:ext cx="1876423" cy="1835092"/>
          </a:xfrm>
          <a:prstGeom prst="rect">
            <a:avLst/>
          </a:prstGeom>
          <a:noFill/>
          <a:ln w="9525">
            <a:noFill/>
            <a:miter lim="800000"/>
            <a:headEnd/>
            <a:tailEnd/>
          </a:ln>
          <a:effectLst/>
        </p:spPr>
      </p:pic>
    </p:spTree>
    <p:extLst>
      <p:ext uri="{BB962C8B-B14F-4D97-AF65-F5344CB8AC3E}">
        <p14:creationId xmlns:p14="http://schemas.microsoft.com/office/powerpoint/2010/main" val="35735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852936"/>
            <a:ext cx="8458200" cy="1222375"/>
          </a:xfrm>
        </p:spPr>
        <p:txBody>
          <a:bodyPr>
            <a:normAutofit/>
          </a:bodyPr>
          <a:lstStyle/>
          <a:p>
            <a:pPr algn="ctr"/>
            <a:r>
              <a:rPr lang="es-PE" sz="7200" dirty="0" smtClean="0"/>
              <a:t>COACHING</a:t>
            </a:r>
            <a:endParaRPr lang="es-PE" sz="7200" dirty="0"/>
          </a:p>
        </p:txBody>
      </p:sp>
    </p:spTree>
    <p:extLst>
      <p:ext uri="{BB962C8B-B14F-4D97-AF65-F5344CB8AC3E}">
        <p14:creationId xmlns:p14="http://schemas.microsoft.com/office/powerpoint/2010/main" val="404106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4034586363"/>
              </p:ext>
            </p:extLst>
          </p:nvPr>
        </p:nvGraphicFramePr>
        <p:xfrm>
          <a:off x="231180" y="1268760"/>
          <a:ext cx="8686800" cy="173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p:txBody>
          <a:bodyPr>
            <a:noAutofit/>
          </a:bodyPr>
          <a:lstStyle/>
          <a:p>
            <a:pPr algn="ctr"/>
            <a:r>
              <a:rPr lang="es-PE" sz="4400" dirty="0" smtClean="0"/>
              <a:t>COACHING</a:t>
            </a:r>
            <a:endParaRPr lang="es-PE" sz="4400" dirty="0"/>
          </a:p>
        </p:txBody>
      </p:sp>
      <p:graphicFrame>
        <p:nvGraphicFramePr>
          <p:cNvPr id="6" name="5 Diagrama"/>
          <p:cNvGraphicFramePr/>
          <p:nvPr>
            <p:extLst>
              <p:ext uri="{D42A27DB-BD31-4B8C-83A1-F6EECF244321}">
                <p14:modId xmlns:p14="http://schemas.microsoft.com/office/powerpoint/2010/main" val="419709627"/>
              </p:ext>
            </p:extLst>
          </p:nvPr>
        </p:nvGraphicFramePr>
        <p:xfrm>
          <a:off x="1475656" y="4149080"/>
          <a:ext cx="7164288" cy="1569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624" y="3501008"/>
            <a:ext cx="249970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12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519098"/>
            <a:ext cx="8686800" cy="838200"/>
          </a:xfrm>
        </p:spPr>
        <p:txBody>
          <a:bodyPr>
            <a:normAutofit fontScale="90000"/>
          </a:bodyPr>
          <a:lstStyle/>
          <a:p>
            <a:pPr algn="ctr"/>
            <a:r>
              <a:rPr lang="es-ES" b="1" dirty="0">
                <a:effectLst/>
              </a:rPr>
              <a:t>¿Cuándo dar </a:t>
            </a:r>
            <a:r>
              <a:rPr lang="es-ES" b="1" dirty="0" err="1">
                <a:effectLst/>
              </a:rPr>
              <a:t>coaching</a:t>
            </a:r>
            <a:r>
              <a:rPr lang="es-ES" b="1" dirty="0">
                <a:effectLst/>
              </a:rPr>
              <a:t>?</a:t>
            </a:r>
            <a:r>
              <a:rPr lang="es-PE" dirty="0">
                <a:effectLst/>
              </a:rPr>
              <a:t/>
            </a:r>
            <a:br>
              <a:rPr lang="es-PE" dirty="0">
                <a:effectLst/>
              </a:rPr>
            </a:br>
            <a:endParaRPr lang="es-PE"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60772762"/>
              </p:ext>
            </p:extLst>
          </p:nvPr>
        </p:nvGraphicFramePr>
        <p:xfrm>
          <a:off x="304800" y="1617681"/>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83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Nube"/>
          <p:cNvSpPr/>
          <p:nvPr/>
        </p:nvSpPr>
        <p:spPr>
          <a:xfrm>
            <a:off x="0" y="0"/>
            <a:ext cx="9144000" cy="6858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COACH no es mas que el líder que se preocupa por planear el crecimiento personal y profesional de cada una de las personas del equipo y del suyo propio.</a:t>
            </a:r>
            <a:br>
              <a:rPr lang="es-ES" dirty="0" smtClean="0"/>
            </a:br>
            <a:r>
              <a:rPr lang="es-ES" dirty="0" smtClean="0"/>
              <a:t>Posee una visión inspiradora, ganadora y trascendente y que mediante el ejemplo, la disciplina, la responsabilidad y el compromiso, orienta al equipo en el caminar hacia esa visión convirtiéndola en realidad, es decir, es un líder que promueve la unidad del equipo, sin preferencias individuales y consolida la relación dentro del equipo para potencializar la suma de los talentos individuales</a:t>
            </a:r>
            <a:endParaRPr lang="es-PE" dirty="0"/>
          </a:p>
        </p:txBody>
      </p:sp>
      <p:pic>
        <p:nvPicPr>
          <p:cNvPr id="6146" name="Picture 2"/>
          <p:cNvPicPr>
            <a:picLocks noChangeAspect="1" noChangeArrowheads="1"/>
          </p:cNvPicPr>
          <p:nvPr/>
        </p:nvPicPr>
        <p:blipFill>
          <a:blip r:embed="rId2"/>
          <a:srcRect/>
          <a:stretch>
            <a:fillRect/>
          </a:stretch>
        </p:blipFill>
        <p:spPr bwMode="auto">
          <a:xfrm>
            <a:off x="3857620" y="4857760"/>
            <a:ext cx="1714497" cy="171449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Características del coach</a:t>
            </a:r>
            <a:endParaRPr lang="es-PE" dirty="0"/>
          </a:p>
        </p:txBody>
      </p:sp>
      <p:graphicFrame>
        <p:nvGraphicFramePr>
          <p:cNvPr id="4" name="3 Marcador de contenido"/>
          <p:cNvGraphicFramePr>
            <a:graphicFrameLocks noGrp="1"/>
          </p:cNvGraphicFramePr>
          <p:nvPr>
            <p:ph idx="1"/>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retroalimentación = </a:t>
            </a:r>
            <a:r>
              <a:rPr lang="es-ES" i="1" dirty="0" err="1" smtClean="0"/>
              <a:t>feedback</a:t>
            </a:r>
            <a:endParaRPr lang="es-PE" dirty="0"/>
          </a:p>
        </p:txBody>
      </p:sp>
      <p:sp>
        <p:nvSpPr>
          <p:cNvPr id="7" name="6 CuadroTexto"/>
          <p:cNvSpPr txBox="1"/>
          <p:nvPr/>
        </p:nvSpPr>
        <p:spPr>
          <a:xfrm>
            <a:off x="1000100" y="1500174"/>
            <a:ext cx="7358114" cy="2031325"/>
          </a:xfrm>
          <a:prstGeom prst="rect">
            <a:avLst/>
          </a:prstGeom>
          <a:noFill/>
        </p:spPr>
        <p:txBody>
          <a:bodyPr wrap="square" rtlCol="0">
            <a:spAutoFit/>
          </a:bodyPr>
          <a:lstStyle/>
          <a:p>
            <a:pPr algn="just"/>
            <a:r>
              <a:rPr lang="es-ES" dirty="0" smtClean="0"/>
              <a:t>Es </a:t>
            </a:r>
            <a:r>
              <a:rPr lang="es-ES" dirty="0"/>
              <a:t>un mecanismo de control de los sistemas dinámicos por el cual una cierta proporción de la señal de salida se redirige a la entrada, y así regula su comportamiento. </a:t>
            </a:r>
            <a:endParaRPr lang="es-ES" dirty="0" smtClean="0"/>
          </a:p>
          <a:p>
            <a:pPr algn="just"/>
            <a:endParaRPr lang="es-PE" dirty="0"/>
          </a:p>
          <a:p>
            <a:pPr algn="just"/>
            <a:r>
              <a:rPr lang="es-ES" dirty="0"/>
              <a:t>Tiene su base en el proceso administrativo </a:t>
            </a:r>
            <a:r>
              <a:rPr lang="es-ES" dirty="0" smtClean="0"/>
              <a:t>donde, el control es una etapa cualitativa y cuantitativa, que sirve de base para la fase de planeación. </a:t>
            </a:r>
            <a:endParaRPr lang="es-PE" dirty="0"/>
          </a:p>
        </p:txBody>
      </p:sp>
      <p:pic>
        <p:nvPicPr>
          <p:cNvPr id="14339" name="Picture 3"/>
          <p:cNvPicPr>
            <a:picLocks noChangeAspect="1" noChangeArrowheads="1"/>
          </p:cNvPicPr>
          <p:nvPr/>
        </p:nvPicPr>
        <p:blipFill>
          <a:blip r:embed="rId2"/>
          <a:srcRect t="16601" r="52233" b="53125"/>
          <a:stretch>
            <a:fillRect/>
          </a:stretch>
        </p:blipFill>
        <p:spPr bwMode="auto">
          <a:xfrm>
            <a:off x="1500166" y="3786190"/>
            <a:ext cx="6215074" cy="221457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85720" y="285728"/>
            <a:ext cx="3198311" cy="369332"/>
          </a:xfrm>
          <a:prstGeom prst="rect">
            <a:avLst/>
          </a:prstGeom>
        </p:spPr>
        <p:txBody>
          <a:bodyPr wrap="none">
            <a:spAutoFit/>
          </a:bodyPr>
          <a:lstStyle/>
          <a:p>
            <a:r>
              <a:rPr lang="es-ES" b="1" dirty="0" smtClean="0"/>
              <a:t>…Características del coach</a:t>
            </a:r>
            <a:endParaRPr lang="es-P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700808"/>
            <a:ext cx="8458200" cy="1222375"/>
          </a:xfrm>
        </p:spPr>
        <p:txBody>
          <a:bodyPr>
            <a:noAutofit/>
          </a:bodyPr>
          <a:lstStyle/>
          <a:p>
            <a:pPr algn="ctr"/>
            <a:r>
              <a:rPr lang="es-ES" sz="6000" dirty="0">
                <a:effectLst/>
              </a:rPr>
              <a:t> </a:t>
            </a:r>
            <a:r>
              <a:rPr lang="es-PE" sz="6000" dirty="0">
                <a:effectLst/>
              </a:rPr>
              <a:t/>
            </a:r>
            <a:br>
              <a:rPr lang="es-PE" sz="6000" dirty="0">
                <a:effectLst/>
              </a:rPr>
            </a:br>
            <a:r>
              <a:rPr lang="en-US" sz="6000" b="1" dirty="0">
                <a:effectLst/>
              </a:rPr>
              <a:t>OUTDOOR TRAINING</a:t>
            </a:r>
            <a:r>
              <a:rPr lang="es-PE" sz="6000" dirty="0">
                <a:effectLst/>
              </a:rPr>
              <a:t/>
            </a:r>
            <a:br>
              <a:rPr lang="es-PE" sz="6000" dirty="0">
                <a:effectLst/>
              </a:rPr>
            </a:br>
            <a:endParaRPr lang="es-PE" sz="6000" dirty="0"/>
          </a:p>
        </p:txBody>
      </p:sp>
    </p:spTree>
    <p:extLst>
      <p:ext uri="{BB962C8B-B14F-4D97-AF65-F5344CB8AC3E}">
        <p14:creationId xmlns:p14="http://schemas.microsoft.com/office/powerpoint/2010/main" val="2968705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42918"/>
            <a:ext cx="8686800" cy="838200"/>
          </a:xfrm>
        </p:spPr>
        <p:txBody>
          <a:bodyPr>
            <a:noAutofit/>
          </a:bodyPr>
          <a:lstStyle/>
          <a:p>
            <a:r>
              <a:rPr lang="en-US" sz="5400" b="1" dirty="0">
                <a:effectLst/>
              </a:rPr>
              <a:t>OUTDOOR </a:t>
            </a:r>
            <a:r>
              <a:rPr lang="en-US" sz="5400" b="1" dirty="0" smtClean="0">
                <a:effectLst/>
              </a:rPr>
              <a:t/>
            </a:r>
            <a:br>
              <a:rPr lang="en-US" sz="5400" b="1" dirty="0" smtClean="0">
                <a:effectLst/>
              </a:rPr>
            </a:br>
            <a:r>
              <a:rPr lang="en-US" sz="5400" b="1" dirty="0" smtClean="0">
                <a:effectLst/>
              </a:rPr>
              <a:t>TRAINING</a:t>
            </a:r>
            <a:endParaRPr lang="es-PE" sz="5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0" y="3500414"/>
            <a:ext cx="3143296" cy="314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Llamada ovalada"/>
          <p:cNvSpPr/>
          <p:nvPr/>
        </p:nvSpPr>
        <p:spPr>
          <a:xfrm>
            <a:off x="3071802" y="285728"/>
            <a:ext cx="6072198" cy="3500462"/>
          </a:xfrm>
          <a:prstGeom prst="wedgeEllipseCallout">
            <a:avLst>
              <a:gd name="adj1" fmla="val -42493"/>
              <a:gd name="adj2" fmla="val 53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p>
          <a:p>
            <a:endParaRPr lang="es-ES" dirty="0" smtClean="0"/>
          </a:p>
          <a:p>
            <a:r>
              <a:rPr lang="es-ES" dirty="0" smtClean="0"/>
              <a:t>El </a:t>
            </a:r>
            <a:r>
              <a:rPr lang="es-ES" dirty="0" err="1" smtClean="0"/>
              <a:t>Outdoor</a:t>
            </a:r>
            <a:r>
              <a:rPr lang="es-ES" dirty="0" smtClean="0"/>
              <a:t> Training es un medio que consiste en </a:t>
            </a:r>
            <a:r>
              <a:rPr lang="es-ES" u="sng" dirty="0" smtClean="0"/>
              <a:t>juegos</a:t>
            </a:r>
            <a:r>
              <a:rPr lang="es-ES" dirty="0" smtClean="0"/>
              <a:t> o actividades al </a:t>
            </a:r>
            <a:r>
              <a:rPr lang="es-ES" u="sng" dirty="0" smtClean="0"/>
              <a:t>aire</a:t>
            </a:r>
            <a:r>
              <a:rPr lang="es-ES" dirty="0" smtClean="0"/>
              <a:t> libre o espacios abiertos, con una </a:t>
            </a:r>
            <a:r>
              <a:rPr lang="es-ES" u="sng" dirty="0" smtClean="0"/>
              <a:t>metodología</a:t>
            </a:r>
            <a:r>
              <a:rPr lang="es-ES" dirty="0" smtClean="0"/>
              <a:t> propia de </a:t>
            </a:r>
            <a:r>
              <a:rPr lang="es-ES" u="sng" dirty="0" smtClean="0"/>
              <a:t>la educación</a:t>
            </a:r>
            <a:r>
              <a:rPr lang="es-ES" dirty="0" smtClean="0"/>
              <a:t> </a:t>
            </a:r>
            <a:r>
              <a:rPr lang="es-ES" dirty="0" err="1" smtClean="0"/>
              <a:t>experiencial</a:t>
            </a:r>
            <a:r>
              <a:rPr lang="es-ES" dirty="0" smtClean="0"/>
              <a:t>, es decir </a:t>
            </a:r>
            <a:r>
              <a:rPr lang="es-ES" u="sng" dirty="0" smtClean="0"/>
              <a:t>aprendizaje</a:t>
            </a:r>
            <a:r>
              <a:rPr lang="es-ES" dirty="0" smtClean="0"/>
              <a:t> netamente vivencial, que presenta una secuencia </a:t>
            </a:r>
            <a:r>
              <a:rPr lang="es-ES" u="sng" dirty="0" smtClean="0"/>
              <a:t>lógica</a:t>
            </a:r>
            <a:r>
              <a:rPr lang="es-ES" dirty="0" smtClean="0"/>
              <a:t> de actividades donde se extraen conclusiones que ayudan a mejorar el entorno personal y profesional.</a:t>
            </a:r>
            <a:endParaRPr lang="es-PE" dirty="0" smtClean="0"/>
          </a:p>
          <a:p>
            <a:endParaRPr lang="es-PE" dirty="0" smtClean="0"/>
          </a:p>
          <a:p>
            <a:pPr algn="ctr"/>
            <a:endParaRPr lang="es-PE" dirty="0"/>
          </a:p>
        </p:txBody>
      </p:sp>
    </p:spTree>
    <p:extLst>
      <p:ext uri="{BB962C8B-B14F-4D97-AF65-F5344CB8AC3E}">
        <p14:creationId xmlns:p14="http://schemas.microsoft.com/office/powerpoint/2010/main" val="2281606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noAutofit/>
          </a:bodyPr>
          <a:lstStyle/>
          <a:p>
            <a:r>
              <a:rPr lang="es-ES" sz="2000" b="1" dirty="0"/>
              <a:t>¿QUÉ BENEFICIOS BRINDA EL OUTDOOR TRAINIG A LAS EMPRESAS?</a:t>
            </a:r>
            <a:r>
              <a:rPr lang="es-PE" sz="2000" dirty="0"/>
              <a:t/>
            </a:r>
            <a:br>
              <a:rPr lang="es-PE" sz="2000" dirty="0"/>
            </a:br>
            <a:endParaRPr lang="es-PE" sz="2000" dirty="0"/>
          </a:p>
        </p:txBody>
      </p:sp>
      <p:graphicFrame>
        <p:nvGraphicFramePr>
          <p:cNvPr id="7" name="6 Diagrama"/>
          <p:cNvGraphicFramePr/>
          <p:nvPr>
            <p:extLst>
              <p:ext uri="{D42A27DB-BD31-4B8C-83A1-F6EECF244321}">
                <p14:modId xmlns:p14="http://schemas.microsoft.com/office/powerpoint/2010/main" val="838983402"/>
              </p:ext>
            </p:extLst>
          </p:nvPr>
        </p:nvGraphicFramePr>
        <p:xfrm>
          <a:off x="0" y="714380"/>
          <a:ext cx="9144000" cy="621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796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838200"/>
          </a:xfrm>
        </p:spPr>
        <p:txBody>
          <a:bodyPr>
            <a:normAutofit/>
          </a:bodyPr>
          <a:lstStyle/>
          <a:p>
            <a:r>
              <a:rPr lang="es-ES" sz="1400" b="1" dirty="0" smtClean="0"/>
              <a:t>…¿QUÉ BENEFICIOS BRINDA EL OUTDOOR TRAINIG A LAS EMPRESAS?</a:t>
            </a:r>
            <a:endParaRPr lang="es-PE" sz="1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38983402"/>
              </p:ext>
            </p:extLst>
          </p:nvPr>
        </p:nvGraphicFramePr>
        <p:xfrm>
          <a:off x="214282" y="1357298"/>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924944"/>
            <a:ext cx="8458200" cy="1222375"/>
          </a:xfrm>
        </p:spPr>
        <p:txBody>
          <a:bodyPr>
            <a:noAutofit/>
          </a:bodyPr>
          <a:lstStyle/>
          <a:p>
            <a:pPr algn="ctr"/>
            <a:r>
              <a:rPr lang="es-ES" sz="6000" b="1" dirty="0">
                <a:effectLst/>
              </a:rPr>
              <a:t>WORK LIFE BALANCE</a:t>
            </a:r>
            <a:r>
              <a:rPr lang="es-PE" sz="6000" dirty="0">
                <a:effectLst/>
              </a:rPr>
              <a:t/>
            </a:r>
            <a:br>
              <a:rPr lang="es-PE" sz="6000" dirty="0">
                <a:effectLst/>
              </a:rPr>
            </a:br>
            <a:endParaRPr lang="es-PE" sz="6000" dirty="0"/>
          </a:p>
        </p:txBody>
      </p:sp>
    </p:spTree>
    <p:extLst>
      <p:ext uri="{BB962C8B-B14F-4D97-AF65-F5344CB8AC3E}">
        <p14:creationId xmlns:p14="http://schemas.microsoft.com/office/powerpoint/2010/main" val="178256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686800" cy="838200"/>
          </a:xfrm>
        </p:spPr>
        <p:txBody>
          <a:bodyPr/>
          <a:lstStyle/>
          <a:p>
            <a:pPr algn="ctr"/>
            <a:r>
              <a:rPr lang="es-ES" b="1" dirty="0" smtClean="0">
                <a:effectLst/>
              </a:rPr>
              <a:t>WORK LIFE BALANCE</a:t>
            </a:r>
            <a:endParaRPr lang="es-PE" dirty="0"/>
          </a:p>
        </p:txBody>
      </p:sp>
      <p:pic>
        <p:nvPicPr>
          <p:cNvPr id="2050" name="Picture 2"/>
          <p:cNvPicPr>
            <a:picLocks noChangeAspect="1" noChangeArrowheads="1"/>
          </p:cNvPicPr>
          <p:nvPr/>
        </p:nvPicPr>
        <p:blipFill>
          <a:blip r:embed="rId2"/>
          <a:srcRect/>
          <a:stretch>
            <a:fillRect/>
          </a:stretch>
        </p:blipFill>
        <p:spPr bwMode="auto">
          <a:xfrm>
            <a:off x="2857488" y="3929066"/>
            <a:ext cx="3595705" cy="2673329"/>
          </a:xfrm>
          <a:prstGeom prst="rect">
            <a:avLst/>
          </a:prstGeom>
          <a:noFill/>
          <a:ln w="9525">
            <a:noFill/>
            <a:miter lim="800000"/>
            <a:headEnd/>
            <a:tailEnd/>
          </a:ln>
          <a:effectLst/>
        </p:spPr>
      </p:pic>
      <p:sp>
        <p:nvSpPr>
          <p:cNvPr id="6" name="5 Cinta perforada"/>
          <p:cNvSpPr/>
          <p:nvPr/>
        </p:nvSpPr>
        <p:spPr>
          <a:xfrm>
            <a:off x="642910" y="1214422"/>
            <a:ext cx="8072494" cy="207170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Se trata de una práctica que busca equilibrar la vida familiar y el trabajo para obtener un ambiente laboral más sano y eficiente.</a:t>
            </a:r>
            <a:endParaRPr lang="es-PE" sz="2400" dirty="0" smtClean="0"/>
          </a:p>
        </p:txBody>
      </p:sp>
    </p:spTree>
    <p:extLst>
      <p:ext uri="{BB962C8B-B14F-4D97-AF65-F5344CB8AC3E}">
        <p14:creationId xmlns:p14="http://schemas.microsoft.com/office/powerpoint/2010/main" val="248615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2428868"/>
          <a:ext cx="9144000" cy="442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srcRect/>
          <a:stretch>
            <a:fillRect/>
          </a:stretch>
        </p:blipFill>
        <p:spPr bwMode="auto">
          <a:xfrm>
            <a:off x="2428860" y="500042"/>
            <a:ext cx="3000396" cy="300039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86800" cy="838200"/>
          </a:xfrm>
        </p:spPr>
        <p:txBody>
          <a:bodyPr>
            <a:normAutofit/>
          </a:bodyPr>
          <a:lstStyle/>
          <a:p>
            <a:pPr algn="ctr"/>
            <a:r>
              <a:rPr lang="es-ES" b="1" dirty="0" smtClean="0"/>
              <a:t>Más sobre el  </a:t>
            </a:r>
            <a:r>
              <a:rPr lang="es-ES" b="1" dirty="0" err="1" smtClean="0"/>
              <a:t>Work</a:t>
            </a:r>
            <a:r>
              <a:rPr lang="es-ES" b="1" dirty="0" smtClean="0"/>
              <a:t> </a:t>
            </a:r>
            <a:r>
              <a:rPr lang="es-ES" b="1" dirty="0" err="1" smtClean="0"/>
              <a:t>Life</a:t>
            </a:r>
            <a:r>
              <a:rPr lang="es-ES" b="1" dirty="0" smtClean="0"/>
              <a:t> Balance</a:t>
            </a:r>
            <a:endParaRPr lang="es-PE" dirty="0"/>
          </a:p>
        </p:txBody>
      </p:sp>
      <p:graphicFrame>
        <p:nvGraphicFramePr>
          <p:cNvPr id="5" name="4 Marcador de contenido"/>
          <p:cNvGraphicFramePr>
            <a:graphicFrameLocks noGrp="1"/>
          </p:cNvGraphicFramePr>
          <p:nvPr>
            <p:ph idx="1"/>
          </p:nvPr>
        </p:nvGraphicFramePr>
        <p:xfrm>
          <a:off x="304800" y="1554162"/>
          <a:ext cx="8686800" cy="530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rot="21136212">
            <a:off x="238444" y="2723012"/>
            <a:ext cx="8686800" cy="946144"/>
          </a:xfrm>
        </p:spPr>
        <p:txBody>
          <a:bodyPr>
            <a:noAutofit/>
          </a:bodyPr>
          <a:lstStyle/>
          <a:p>
            <a:pPr algn="ctr">
              <a:buNone/>
            </a:pPr>
            <a:r>
              <a:rPr lang="es-PE" sz="6600" dirty="0" err="1" smtClean="0"/>
              <a:t>Thank</a:t>
            </a:r>
            <a:r>
              <a:rPr lang="es-PE" sz="6600" dirty="0" smtClean="0"/>
              <a:t> </a:t>
            </a:r>
            <a:r>
              <a:rPr lang="es-PE" sz="6600" dirty="0" err="1" smtClean="0"/>
              <a:t>you</a:t>
            </a:r>
            <a:r>
              <a:rPr lang="es-PE" sz="6600" dirty="0" smtClean="0"/>
              <a:t> =)</a:t>
            </a:r>
            <a:endParaRPr lang="es-PE" sz="6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err="1" smtClean="0"/>
              <a:t>Feedback</a:t>
            </a:r>
            <a:r>
              <a:rPr lang="es-ES" b="1" dirty="0" smtClean="0"/>
              <a:t> positivo y </a:t>
            </a:r>
            <a:r>
              <a:rPr lang="es-ES" b="1" dirty="0" err="1" smtClean="0"/>
              <a:t>feedback</a:t>
            </a:r>
            <a:r>
              <a:rPr lang="es-ES" b="1" dirty="0" smtClean="0"/>
              <a:t> negativo</a:t>
            </a:r>
            <a:r>
              <a:rPr lang="es-PE" dirty="0" smtClean="0"/>
              <a:t/>
            </a:r>
            <a:br>
              <a:rPr lang="es-PE" dirty="0" smtClean="0"/>
            </a:br>
            <a:endParaRPr lang="es-PE" dirty="0"/>
          </a:p>
        </p:txBody>
      </p:sp>
      <p:graphicFrame>
        <p:nvGraphicFramePr>
          <p:cNvPr id="4" name="3 Diagrama"/>
          <p:cNvGraphicFramePr/>
          <p:nvPr>
            <p:extLst>
              <p:ext uri="{D42A27DB-BD31-4B8C-83A1-F6EECF244321}">
                <p14:modId xmlns:p14="http://schemas.microsoft.com/office/powerpoint/2010/main" val="2220243522"/>
              </p:ext>
            </p:extLst>
          </p:nvPr>
        </p:nvGraphicFramePr>
        <p:xfrm>
          <a:off x="755576" y="1556792"/>
          <a:ext cx="763284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428868"/>
            <a:ext cx="8458200" cy="2008193"/>
          </a:xfrm>
        </p:spPr>
        <p:txBody>
          <a:bodyPr>
            <a:normAutofit/>
          </a:bodyPr>
          <a:lstStyle/>
          <a:p>
            <a:pPr algn="ctr"/>
            <a:r>
              <a:rPr lang="es-PE" sz="4800" b="1" dirty="0" smtClean="0"/>
              <a:t>REUNIONES DE CONFRONTACION</a:t>
            </a:r>
            <a:endParaRPr lang="es-PE"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endParaRPr lang="es-PE" dirty="0"/>
          </a:p>
        </p:txBody>
      </p:sp>
      <p:pic>
        <p:nvPicPr>
          <p:cNvPr id="18434" name="Picture 2"/>
          <p:cNvPicPr>
            <a:picLocks noChangeAspect="1" noChangeArrowheads="1"/>
          </p:cNvPicPr>
          <p:nvPr/>
        </p:nvPicPr>
        <p:blipFill>
          <a:blip r:embed="rId2"/>
          <a:srcRect/>
          <a:stretch>
            <a:fillRect/>
          </a:stretch>
        </p:blipFill>
        <p:spPr bwMode="auto">
          <a:xfrm>
            <a:off x="1285852" y="2214554"/>
            <a:ext cx="3203510" cy="3105157"/>
          </a:xfrm>
          <a:prstGeom prst="rect">
            <a:avLst/>
          </a:prstGeom>
          <a:noFill/>
          <a:ln w="9525">
            <a:noFill/>
            <a:miter lim="800000"/>
            <a:headEnd/>
            <a:tailEnd/>
          </a:ln>
          <a:effectLst/>
        </p:spPr>
      </p:pic>
      <p:sp>
        <p:nvSpPr>
          <p:cNvPr id="5" name="4 Nube"/>
          <p:cNvSpPr/>
          <p:nvPr/>
        </p:nvSpPr>
        <p:spPr>
          <a:xfrm>
            <a:off x="4643438" y="1428736"/>
            <a:ext cx="3786214" cy="43577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Las reuniones de confrontación es una herramienta diseñada para movilizar los recursos de toda la organización con la finalidad de identificar problemas prioritarios. </a:t>
            </a:r>
          </a:p>
          <a:p>
            <a:r>
              <a:rPr lang="es-PE" dirty="0" smtClean="0"/>
              <a:t/>
            </a:r>
            <a:br>
              <a:rPr lang="es-PE" dirty="0" smtClean="0"/>
            </a:br>
            <a:endParaRPr lang="es-P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E" b="1" dirty="0" smtClean="0"/>
              <a:t>Fases del proceso de las reuniones de confrontación:</a:t>
            </a:r>
            <a:endParaRPr lang="es-PE" dirty="0"/>
          </a:p>
        </p:txBody>
      </p:sp>
      <p:graphicFrame>
        <p:nvGraphicFramePr>
          <p:cNvPr id="3" name="2 Diagrama"/>
          <p:cNvGraphicFramePr/>
          <p:nvPr/>
        </p:nvGraphicFramePr>
        <p:xfrm>
          <a:off x="1857356"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282" y="2357430"/>
            <a:ext cx="8458200" cy="1222375"/>
          </a:xfrm>
        </p:spPr>
        <p:txBody>
          <a:bodyPr>
            <a:normAutofit fontScale="90000"/>
          </a:bodyPr>
          <a:lstStyle/>
          <a:p>
            <a:pPr algn="ctr"/>
            <a:r>
              <a:rPr lang="es-ES" sz="5300" b="1" dirty="0" smtClean="0"/>
              <a:t>LAS RELACIONES INTERGRUPALES</a:t>
            </a:r>
            <a:r>
              <a:rPr lang="es-PE" dirty="0" smtClean="0"/>
              <a:t/>
            </a:r>
            <a:br>
              <a:rPr lang="es-PE" dirty="0" smtClean="0"/>
            </a:br>
            <a:endParaRPr lang="es-P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LAS RELACIONES INTERGRUPALES</a:t>
            </a:r>
            <a:endParaRPr lang="es-PE" dirty="0"/>
          </a:p>
        </p:txBody>
      </p:sp>
      <p:graphicFrame>
        <p:nvGraphicFramePr>
          <p:cNvPr id="6" name="5 Diagrama"/>
          <p:cNvGraphicFramePr/>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p:cNvPicPr>
            <a:picLocks noGrp="1" noChangeAspect="1" noChangeArrowheads="1"/>
          </p:cNvPicPr>
          <p:nvPr>
            <p:ph idx="1"/>
          </p:nvPr>
        </p:nvPicPr>
        <p:blipFill>
          <a:blip r:embed="rId7"/>
          <a:srcRect/>
          <a:stretch>
            <a:fillRect/>
          </a:stretch>
        </p:blipFill>
        <p:spPr bwMode="auto">
          <a:xfrm>
            <a:off x="3500430" y="3214686"/>
            <a:ext cx="2247900" cy="149542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191</TotalTime>
  <Words>1430</Words>
  <Application>Microsoft Office PowerPoint</Application>
  <PresentationFormat>Presentación en pantalla (4:3)</PresentationFormat>
  <Paragraphs>106</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Viajes</vt:lpstr>
      <vt:lpstr>                        UNIVERSIDAD ALAS PERUANAS                                           FACULTAD DE CIENCIAS EMPRESARIALES                ESCUELA ACADÉMICO PROFESIONAL  DE ADMINISTRACIÓN Y NEGOCIOS                                                                           INTERNACIONALES                                                  Desarrollo Organizacional     Integrantes:                             Díaz Gálvez, Rosa Elvira                            Ríos Pérez Luz Angélica                            Saavedra Dávila, Omar   Docente:                              Ing: Juan Paucar Rupay </vt:lpstr>
      <vt:lpstr>Retroalimentación</vt:lpstr>
      <vt:lpstr>retroalimentación = feedback</vt:lpstr>
      <vt:lpstr>Feedback positivo y feedback negativo </vt:lpstr>
      <vt:lpstr>REUNIONES DE CONFRONTACION</vt:lpstr>
      <vt:lpstr>Presentación de PowerPoint</vt:lpstr>
      <vt:lpstr>Fases del proceso de las reuniones de confrontación:</vt:lpstr>
      <vt:lpstr>LAS RELACIONES INTERGRUPALES </vt:lpstr>
      <vt:lpstr>LAS RELACIONES INTERGRUPALES</vt:lpstr>
      <vt:lpstr>GRUPOS T</vt:lpstr>
      <vt:lpstr>GRUPOS T</vt:lpstr>
      <vt:lpstr>¿Cuál es el objetivo del grupo t?</vt:lpstr>
      <vt:lpstr>Presentación de PowerPoint</vt:lpstr>
      <vt:lpstr>EMPOWERMENT</vt:lpstr>
      <vt:lpstr>EMPOWERMENT</vt:lpstr>
      <vt:lpstr>¿Que es un equipo con empowerment? </vt:lpstr>
      <vt:lpstr>Escala de decisiones </vt:lpstr>
      <vt:lpstr>PROGRAMACIÓN NEUROLINGÜÍSTICA </vt:lpstr>
      <vt:lpstr>PROGRAMACIÓN NEUROLINGÜÍSTICA</vt:lpstr>
      <vt:lpstr> ¿Qué es y cómo se aplica PNL?</vt:lpstr>
      <vt:lpstr>MENTORING</vt:lpstr>
      <vt:lpstr>MENTORING</vt:lpstr>
      <vt:lpstr>Presentación de PowerPoint</vt:lpstr>
      <vt:lpstr>Presentación de PowerPoint</vt:lpstr>
      <vt:lpstr>COACHING</vt:lpstr>
      <vt:lpstr>COACHING</vt:lpstr>
      <vt:lpstr>¿Cuándo dar coaching? </vt:lpstr>
      <vt:lpstr>Presentación de PowerPoint</vt:lpstr>
      <vt:lpstr>Características del coach</vt:lpstr>
      <vt:lpstr>Presentación de PowerPoint</vt:lpstr>
      <vt:lpstr>  OUTDOOR TRAINING </vt:lpstr>
      <vt:lpstr>OUTDOOR  TRAINING</vt:lpstr>
      <vt:lpstr>¿QUÉ BENEFICIOS BRINDA EL OUTDOOR TRAINIG A LAS EMPRESAS? </vt:lpstr>
      <vt:lpstr>…¿QUÉ BENEFICIOS BRINDA EL OUTDOOR TRAINIG A LAS EMPRESAS?</vt:lpstr>
      <vt:lpstr>WORK LIFE BALANCE </vt:lpstr>
      <vt:lpstr>WORK LIFE BALANCE</vt:lpstr>
      <vt:lpstr>Presentación de PowerPoint</vt:lpstr>
      <vt:lpstr>Más sobre el  Work Life Balance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Win7</dc:creator>
  <cp:lastModifiedBy>Win7</cp:lastModifiedBy>
  <cp:revision>23</cp:revision>
  <dcterms:created xsi:type="dcterms:W3CDTF">2012-05-27T22:02:47Z</dcterms:created>
  <dcterms:modified xsi:type="dcterms:W3CDTF">2012-06-06T22:00:28Z</dcterms:modified>
</cp:coreProperties>
</file>