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25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D1D6A-3386-4641-9689-F13201238087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635C-6C0E-4D30-8EE3-C55EE158E16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F635C-6C0E-4D30-8EE3-C55EE158E169}" type="slidenum">
              <a:rPr lang="es-PE" smtClean="0"/>
              <a:pPr/>
              <a:t>36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2D27-3E48-4954-8B76-BFF6AC982F50}" type="datetimeFigureOut">
              <a:rPr lang="es-PE" smtClean="0"/>
              <a:pPr/>
              <a:t>10/10/2014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0" y="28575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FACULTAD DE CIENCIAS EMPRESARIALES</a:t>
            </a:r>
            <a:endParaRPr lang="es-PE" sz="1400" b="1" dirty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  <a:p>
            <a:pPr algn="ctr" eaLnBrk="0" hangingPunct="0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ESCUELA ACADÉMICO PROFESIONAL DE ADMINISTRACIÓN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1538" y="1357298"/>
            <a:ext cx="7000924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INTELIGENCIA</a:t>
            </a:r>
          </a:p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DE </a:t>
            </a:r>
          </a:p>
          <a:p>
            <a:pPr algn="ctr">
              <a:defRPr/>
            </a:pPr>
            <a:r>
              <a:rPr lang="es-ES_tradnl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MERCADOS</a:t>
            </a:r>
            <a:endParaRPr lang="es-E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3686054" y="5643578"/>
            <a:ext cx="1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Ciclo 2014 -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3235731" y="4786322"/>
            <a:ext cx="2240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Quinta y Sexta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Sesión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2433638"/>
            <a:ext cx="79724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2228850"/>
            <a:ext cx="82962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943100"/>
            <a:ext cx="81629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7972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1490663"/>
            <a:ext cx="80295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857250"/>
            <a:ext cx="8162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76343"/>
            <a:ext cx="8039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6"/>
            <a:ext cx="7800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1924050"/>
            <a:ext cx="58293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857232"/>
            <a:ext cx="81819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500570"/>
            <a:ext cx="5372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385888"/>
            <a:ext cx="8181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500166" y="1786488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Diseño </a:t>
            </a:r>
            <a:endParaRPr lang="es-PE" sz="48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del </a:t>
            </a:r>
          </a:p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Plan </a:t>
            </a:r>
            <a:r>
              <a:rPr lang="es-PE" sz="4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de </a:t>
            </a:r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Investigación </a:t>
            </a:r>
            <a:r>
              <a:rPr lang="es-PE" sz="4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de Mercados</a:t>
            </a: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2052638"/>
            <a:ext cx="82391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362200"/>
            <a:ext cx="8648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485900"/>
            <a:ext cx="8343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304925"/>
            <a:ext cx="8696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243138"/>
            <a:ext cx="8591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838325"/>
            <a:ext cx="86296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81113"/>
            <a:ext cx="8686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319338"/>
            <a:ext cx="8763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648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09908"/>
            <a:ext cx="8629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906" y="771542"/>
            <a:ext cx="88582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86454"/>
            <a:ext cx="7610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3613" y="285751"/>
            <a:ext cx="4676775" cy="62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824038"/>
            <a:ext cx="84486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500188"/>
            <a:ext cx="86582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890713"/>
            <a:ext cx="8648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938338"/>
            <a:ext cx="8772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766888"/>
            <a:ext cx="8629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552575"/>
            <a:ext cx="8658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657246"/>
            <a:ext cx="88201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643306" y="3357562"/>
            <a:ext cx="127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2786063"/>
            <a:ext cx="8315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2205038"/>
            <a:ext cx="8486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2014538"/>
            <a:ext cx="83724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2052638"/>
            <a:ext cx="8086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2805113"/>
            <a:ext cx="7972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2671763"/>
            <a:ext cx="81819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140</Words>
  <Application>Microsoft Office PowerPoint</Application>
  <PresentationFormat>Presentación en pantalla (4:3)</PresentationFormat>
  <Paragraphs>49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PJUDICIAL</dc:creator>
  <cp:lastModifiedBy>PJUDICIAL</cp:lastModifiedBy>
  <cp:revision>8</cp:revision>
  <dcterms:created xsi:type="dcterms:W3CDTF">2014-09-26T21:05:15Z</dcterms:created>
  <dcterms:modified xsi:type="dcterms:W3CDTF">2014-10-10T20:22:43Z</dcterms:modified>
</cp:coreProperties>
</file>